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2" r:id="rId2"/>
    <p:sldId id="279" r:id="rId3"/>
    <p:sldId id="273" r:id="rId4"/>
    <p:sldId id="281" r:id="rId5"/>
    <p:sldId id="280" r:id="rId6"/>
    <p:sldId id="286" r:id="rId7"/>
    <p:sldId id="287" r:id="rId8"/>
    <p:sldId id="274" r:id="rId9"/>
    <p:sldId id="275" r:id="rId10"/>
    <p:sldId id="284" r:id="rId11"/>
    <p:sldId id="288" r:id="rId1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26920004-2C51-F345-88E2-3B339D2713B3}">
          <p14:sldIdLst>
            <p14:sldId id="272"/>
            <p14:sldId id="279"/>
            <p14:sldId id="273"/>
            <p14:sldId id="281"/>
            <p14:sldId id="280"/>
            <p14:sldId id="286"/>
            <p14:sldId id="287"/>
            <p14:sldId id="274"/>
            <p14:sldId id="275"/>
            <p14:sldId id="284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AFF"/>
    <a:srgbClr val="00F1A7"/>
    <a:srgbClr val="4348C7"/>
    <a:srgbClr val="C28EFF"/>
    <a:srgbClr val="800080"/>
    <a:srgbClr val="FF6856"/>
    <a:srgbClr val="FF235E"/>
    <a:srgbClr val="4191FF"/>
    <a:srgbClr val="FF3D86"/>
    <a:srgbClr val="F84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76" autoAdjust="0"/>
    <p:restoredTop sz="94118" autoAdjust="0"/>
  </p:normalViewPr>
  <p:slideViewPr>
    <p:cSldViewPr>
      <p:cViewPr varScale="1">
        <p:scale>
          <a:sx n="85" d="100"/>
          <a:sy n="85" d="100"/>
        </p:scale>
        <p:origin x="-4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DFDA1-658A-4706-BCD3-52EB641F08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87CCB-21AC-4211-99F3-016E032943CB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C136B7-DE9F-4B7E-AFDA-961270A3F96E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AF87-043E-4CF6-8BCB-3A285D54BF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fld id="{E29F6802-D4F4-4A23-B67C-BC1B806CA3D1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04520-7A29-449C-A923-78BD890438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D365D-4B9F-460D-8AFF-92381665ABF2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8503B-736B-4033-94CC-607273D1A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87346-D59E-4026-9C02-83623ED25F45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4FFCE-0033-447E-B210-22872A0D4C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E0631-6B66-4A8B-9B76-0381197382AD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D4662-3278-4D5B-8787-C31C993F4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B4FBD-1555-4F7B-A4B0-3205F66F1ECD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F37BC-8069-41B1-8415-5D0775404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22DBA-9004-443A-9785-BA4F9138E9C7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07044-8600-497B-A1D4-D9EA94526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0337D8C-6083-4F51-99D1-550A53C76BF0}" type="datetimeFigureOut">
              <a:rPr lang="ru-RU" smtClean="0"/>
              <a:pPr>
                <a:defRPr/>
              </a:pPr>
              <a:t>26.05.14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F1A77D-6AD6-4DD9-908D-D575D3971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jpeg"/><Relationship Id="rId3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28EFF"/>
                </a:solidFill>
                <a:latin typeface="Times New Roman"/>
                <a:cs typeface="Times New Roman"/>
              </a:rPr>
              <a:t>Экспериментирование</a:t>
            </a:r>
            <a:r>
              <a:rPr lang="ru-RU" b="1" dirty="0">
                <a:solidFill>
                  <a:srgbClr val="C28EFF"/>
                </a:solidFill>
                <a:latin typeface="Times New Roman"/>
                <a:cs typeface="Times New Roman"/>
              </a:rPr>
              <a:t>: </a:t>
            </a:r>
            <a:r>
              <a:rPr lang="ru-RU" b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1.Опыт </a:t>
            </a:r>
            <a:r>
              <a:rPr lang="ru-RU" sz="2000" dirty="0">
                <a:latin typeface="Times New Roman"/>
                <a:cs typeface="Times New Roman"/>
              </a:rPr>
              <a:t>с воздушным </a:t>
            </a:r>
            <a:r>
              <a:rPr lang="ru-RU" sz="2000" dirty="0" smtClean="0">
                <a:latin typeface="Times New Roman"/>
                <a:cs typeface="Times New Roman"/>
              </a:rPr>
              <a:t>шариком.</a:t>
            </a:r>
            <a:r>
              <a:rPr lang="ru-RU" sz="2000" dirty="0">
                <a:latin typeface="Times New Roman"/>
                <a:cs typeface="Times New Roman"/>
              </a:rPr>
              <a:t> </a:t>
            </a:r>
            <a:endParaRPr lang="ru-RU" sz="2000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2.С </a:t>
            </a:r>
            <a:r>
              <a:rPr lang="ru-RU" sz="2000" dirty="0">
                <a:latin typeface="Times New Roman"/>
                <a:cs typeface="Times New Roman"/>
              </a:rPr>
              <a:t>завязанными глазами: «Найди предмет», «Рисуем красками», « Кушаем», </a:t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>«Одеваемся», «Поручения и задания», «Найди дерево» 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3.</a:t>
            </a:r>
            <a:r>
              <a:rPr lang="ru-RU" sz="2400" b="1" i="1" dirty="0"/>
              <a:t> </a:t>
            </a:r>
            <a:r>
              <a:rPr lang="ru-RU" sz="2000" dirty="0">
                <a:latin typeface="Times New Roman"/>
                <a:cs typeface="Times New Roman"/>
              </a:rPr>
              <a:t>Рассматривание предметов через грязные и чистые стеклышки </a:t>
            </a:r>
            <a:r>
              <a:rPr lang="ru-RU" sz="2000" dirty="0" smtClean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0_6fe90_5293810a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05673"/>
            <a:ext cx="2959648" cy="37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0_82fce_53486bbe_XL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9874" cy="6858000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815752"/>
          </a:xfr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Результаты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проекта: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79463" y="1484784"/>
            <a:ext cx="7680969" cy="4896544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1.В результате проведенной работы, произошла активизация зрительных функций.</a:t>
            </a:r>
          </a:p>
          <a:p>
            <a:pPr lvl="0"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Улучшилось зрительное восприятие, зрительная память.</a:t>
            </a:r>
          </a:p>
          <a:p>
            <a:pPr lvl="0"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Усовершенствовалась прослеживающая  и глазодвигательная функции зрения, укрепились мышцы глаз.</a:t>
            </a:r>
          </a:p>
          <a:p>
            <a:pPr lvl="0"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Сформировалась устойчивая зрительная фиксация (локализация).</a:t>
            </a:r>
          </a:p>
          <a:p>
            <a:pPr lvl="0"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Повысился уровень развития зрительного восприятия.</a:t>
            </a:r>
          </a:p>
          <a:p>
            <a:pPr lvl="0"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Повысилась острота зрения.</a:t>
            </a:r>
          </a:p>
          <a:p>
            <a:pPr lvl="0"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Развилось бинокулярное зрение.</a:t>
            </a:r>
          </a:p>
          <a:p>
            <a:pPr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2.Усовершенствовалась мелкая моторика.</a:t>
            </a:r>
          </a:p>
          <a:p>
            <a:pPr algn="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3. Развилась познавательная активность детей, они всесторонне развиты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6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2641419.72792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9144000" cy="686435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4374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Упражнения для глаз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79463" y="1484784"/>
            <a:ext cx="7583487" cy="48245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3C6507"/>
                </a:solidFill>
                <a:latin typeface="Times New Roman"/>
                <a:cs typeface="Times New Roman"/>
              </a:rPr>
              <a:t>1</a:t>
            </a: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. Поморгайте 15-20 раз.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2. Посмотрите вправо, влево, вверх, вниз. 3-5 раз.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3. Повращайте глазами сначала влево, затем вправо. 3-5 раз.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4. Поморгайте 10 раз.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5. Крепко закройте глаза, надавливая веками на глазные яблоки.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6. Встаньте у окна. Наметьте на стекле точку напротив глаза. Один глаз закройте ладонью. Другим 5 секунд смотрите на точку, затем в окно. 6-8 раз каждым глазом.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7. Поднимите палец на уровень глаз. Закрыв один глаз, другим смотрите на палец, затем вдаль. 6-8 раз.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dirty="0">
                <a:solidFill>
                  <a:srgbClr val="3C6507"/>
                </a:solidFill>
                <a:latin typeface="Times New Roman"/>
                <a:cs typeface="Times New Roman"/>
              </a:rPr>
              <a:t>8. Поморгайте 20 раз.</a:t>
            </a:r>
            <a:endParaRPr lang="ru-RU" sz="2000" dirty="0">
              <a:solidFill>
                <a:srgbClr val="3C650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8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Опыт с воздушным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шариком</a:t>
            </a:r>
            <a:r>
              <a:rPr lang="ru-RU" sz="4000" dirty="0">
                <a:latin typeface="Times New Roman"/>
                <a:cs typeface="Times New Roman"/>
              </a:rPr>
              <a:t> </a:t>
            </a:r>
            <a:br>
              <a:rPr lang="ru-RU" sz="4000" dirty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" name="Изображение 2" descr="_DSC8129_Fotor_Coll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43785"/>
            <a:ext cx="8352928" cy="588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 descr="86991316_large_balloonp0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124471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4348C7"/>
                </a:solidFill>
                <a:latin typeface="Times New Roman"/>
                <a:cs typeface="Times New Roman"/>
              </a:rPr>
              <a:t>Ознакомление с окружающим </a:t>
            </a:r>
            <a:r>
              <a:rPr lang="ru-RU" sz="3600" b="1" dirty="0" smtClean="0">
                <a:solidFill>
                  <a:srgbClr val="4348C7"/>
                </a:solidFill>
                <a:latin typeface="Times New Roman"/>
                <a:cs typeface="Times New Roman"/>
              </a:rPr>
              <a:t>«Разнообразие глаз»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" name="Изображение 2" descr="i_Fotor_Coll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7573"/>
            <a:ext cx="8424936" cy="531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 descr="1223222347_gifs_animaux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473001" cy="12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105971876_4500809_deti_i_raduga_670_auto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"/>
            <a:ext cx="9144000" cy="6859024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2772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F1A7"/>
                </a:solidFill>
                <a:latin typeface="Times New Roman"/>
                <a:cs typeface="Times New Roman"/>
              </a:rPr>
              <a:t>Мультгерои</a:t>
            </a:r>
            <a:r>
              <a:rPr lang="ru-RU" dirty="0" smtClean="0">
                <a:solidFill>
                  <a:srgbClr val="00F1A7"/>
                </a:solidFill>
                <a:latin typeface="Times New Roman"/>
                <a:cs typeface="Times New Roman"/>
              </a:rPr>
              <a:t> в очках</a:t>
            </a:r>
            <a:endParaRPr lang="ru-RU" dirty="0">
              <a:solidFill>
                <a:srgbClr val="00F1A7"/>
              </a:solidFill>
              <a:latin typeface="Times New Roman"/>
              <a:cs typeface="Times New Roman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92088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 descr="8938cd98f2d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4191000" cy="1422400"/>
          </a:xfrm>
          <a:prstGeom prst="rect">
            <a:avLst/>
          </a:prstGeom>
        </p:spPr>
      </p:pic>
      <p:pic>
        <p:nvPicPr>
          <p:cNvPr id="6" name="Изображение 5" descr="0_9d1f7_9d51dcbf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564904"/>
            <a:ext cx="1330626" cy="15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age-bg-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Изображение 7" descr="24655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49">
            <a:off x="-31712" y="-20598"/>
            <a:ext cx="2625387" cy="167587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548680"/>
            <a:ext cx="5736753" cy="504056"/>
          </a:xfrm>
        </p:spPr>
        <p:txBody>
          <a:bodyPr/>
          <a:lstStyle/>
          <a:p>
            <a:pPr algn="ctr"/>
            <a:r>
              <a:rPr lang="en-US" dirty="0" smtClean="0"/>
              <a:t>           </a:t>
            </a:r>
            <a:r>
              <a:rPr lang="ru-RU" dirty="0" smtClean="0"/>
              <a:t>Мы в очках</a:t>
            </a:r>
            <a:endParaRPr lang="ru-RU" dirty="0"/>
          </a:p>
        </p:txBody>
      </p:sp>
      <p:pic>
        <p:nvPicPr>
          <p:cNvPr id="3" name="Изображение 2" descr="_DSC8117_Fotor_Colla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2069"/>
            <a:ext cx="8136904" cy="584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 descr="0d16579a7584ed53c71744f3b8b50cd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9"/>
            <a:ext cx="309634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0_9313e_59b5929e_XL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2772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800080"/>
                </a:solidFill>
              </a:rPr>
              <a:t>Комплексы упражнений гимнастики для </a:t>
            </a:r>
            <a:r>
              <a:rPr lang="ru-RU" sz="2400" b="1" i="1" dirty="0" smtClean="0">
                <a:solidFill>
                  <a:srgbClr val="800080"/>
                </a:solidFill>
              </a:rPr>
              <a:t>глаз: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79462" y="980728"/>
            <a:ext cx="3657600" cy="554461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1.«Паучок»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2.«Зайчики»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3.«Веселая неделька»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4.«Где наш пальчик   замечательный?»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5. «Ежик»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6. «Мячики»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7. «Наши глазки»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8. «Глазки отдыхают»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9. «Волшебный сон»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10. «Самолет»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11. Комплекс упражнений «На море»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/>
                <a:cs typeface="Times New Roman"/>
              </a:rPr>
              <a:t>12 «.Лучик солнца»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851921" y="3284984"/>
            <a:ext cx="2880320" cy="1440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4348C7"/>
                </a:solidFill>
                <a:latin typeface="Times New Roman"/>
                <a:cs typeface="Times New Roman"/>
              </a:rPr>
              <a:t>Снятие </a:t>
            </a:r>
            <a:r>
              <a:rPr lang="ru-RU" sz="1800" b="1" dirty="0">
                <a:solidFill>
                  <a:srgbClr val="4348C7"/>
                </a:solidFill>
                <a:latin typeface="Times New Roman"/>
                <a:cs typeface="Times New Roman"/>
              </a:rPr>
              <a:t>зрительного напряжения, развитие глазодвигательных функций, укрепление глазных мышц.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64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Hablon-dlya-prezentatsii-Radu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"/>
            <a:ext cx="9144000" cy="6864350"/>
          </a:xfrm>
          <a:prstGeom prst="rect">
            <a:avLst/>
          </a:prstGeom>
        </p:spPr>
      </p:pic>
      <p:pic>
        <p:nvPicPr>
          <p:cNvPr id="3" name="Изображение 2" descr="1341067138_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" y="-171400"/>
            <a:ext cx="1947396" cy="1963624"/>
          </a:xfrm>
          <a:prstGeom prst="rect">
            <a:avLst/>
          </a:prstGeom>
        </p:spPr>
      </p:pic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77AFF"/>
                </a:solidFill>
                <a:latin typeface="Times New Roman"/>
                <a:cs typeface="Times New Roman"/>
              </a:rPr>
              <a:t>Комплексы пальчиковой </a:t>
            </a:r>
            <a:r>
              <a:rPr lang="ru-RU" b="1" dirty="0" smtClean="0">
                <a:solidFill>
                  <a:srgbClr val="F77AFF"/>
                </a:solidFill>
                <a:latin typeface="Times New Roman"/>
                <a:cs typeface="Times New Roman"/>
              </a:rPr>
              <a:t>гимнастики:</a:t>
            </a:r>
            <a:endParaRPr lang="ru-RU" b="1" dirty="0">
              <a:solidFill>
                <a:srgbClr val="F77AFF"/>
              </a:solidFill>
              <a:latin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041526" cy="5400600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8000"/>
                </a:solidFill>
              </a:rPr>
              <a:t> 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1. «Николенька </a:t>
            </a:r>
            <a:r>
              <a:rPr lang="ru-RU" sz="29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гусачок</a:t>
            </a:r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2. «Тук да тук»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3. «Ладушки-ладошки»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4.  «Цветок»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5. «Этот пальчик»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6. «Помощники»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7. «Прятки»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8.  «На полянке»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9. «По грибы»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10. «Дождик»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11. «Зайцы»</a:t>
            </a:r>
          </a:p>
          <a:p>
            <a:pPr algn="ctr"/>
            <a:r>
              <a:rPr lang="ru-RU" sz="2900" b="1" dirty="0">
                <a:solidFill>
                  <a:srgbClr val="008000"/>
                </a:solidFill>
                <a:latin typeface="Times New Roman"/>
                <a:cs typeface="Times New Roman"/>
              </a:rPr>
              <a:t>12. «В гости к пальчику большому»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88541" y="2492896"/>
            <a:ext cx="3657600" cy="388843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4200" b="1" dirty="0">
                <a:solidFill>
                  <a:srgbClr val="4191FF"/>
                </a:solidFill>
                <a:latin typeface="Times New Roman"/>
                <a:cs typeface="Times New Roman"/>
              </a:rPr>
              <a:t>Развитие тактильной чувствительности, координированного движения пальцев и кистей рук.</a:t>
            </a:r>
          </a:p>
          <a:p>
            <a:pPr algn="ctr"/>
            <a:r>
              <a:rPr lang="ru-RU" sz="4200" b="1" dirty="0">
                <a:solidFill>
                  <a:srgbClr val="4191FF"/>
                </a:solidFill>
                <a:latin typeface="Times New Roman"/>
                <a:cs typeface="Times New Roman"/>
              </a:rPr>
              <a:t>Увеличение подвижности пальцев</a:t>
            </a:r>
          </a:p>
          <a:p>
            <a:pPr algn="ctr"/>
            <a:r>
              <a:rPr lang="ru-RU" sz="4200" b="1" dirty="0">
                <a:solidFill>
                  <a:srgbClr val="4191FF"/>
                </a:solidFill>
                <a:latin typeface="Times New Roman"/>
                <a:cs typeface="Times New Roman"/>
              </a:rPr>
              <a:t> Массаж  активных точек на пальцах и ладонях</a:t>
            </a:r>
          </a:p>
          <a:p>
            <a:endParaRPr lang="ru-RU" dirty="0"/>
          </a:p>
        </p:txBody>
      </p:sp>
      <p:pic>
        <p:nvPicPr>
          <p:cNvPr id="7" name="Изображение 6" descr="0_70986_b9f52c9f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5719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83487" cy="14401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Игры</a:t>
            </a:r>
            <a:r>
              <a:rPr lang="ru-RU" dirty="0">
                <a:latin typeface="Times New Roman"/>
                <a:cs typeface="Times New Roman"/>
              </a:rPr>
              <a:t>: </a:t>
            </a:r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Изображение 3" descr="74546308_11530940_e0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05064"/>
            <a:ext cx="2783551" cy="2852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874846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Дидактические</a:t>
            </a:r>
            <a:r>
              <a:rPr lang="ru-RU" u="sng" dirty="0" smtClean="0"/>
              <a:t>:</a:t>
            </a:r>
          </a:p>
          <a:p>
            <a:pPr algn="ctr"/>
            <a:r>
              <a:rPr lang="ru-RU" u="sng" dirty="0" smtClean="0"/>
              <a:t> </a:t>
            </a:r>
            <a:r>
              <a:rPr lang="ru-RU" dirty="0"/>
              <a:t>«Составь глаз», «Оттенки цветов осени» (на прогулке), </a:t>
            </a:r>
            <a:br>
              <a:rPr lang="ru-RU" dirty="0"/>
            </a:br>
            <a:r>
              <a:rPr lang="ru-RU" dirty="0"/>
              <a:t>«Что изменилось? » (форма, цвет глаз), «Посмотри, запомни, изобрази», </a:t>
            </a:r>
            <a:br>
              <a:rPr lang="ru-RU" dirty="0"/>
            </a:br>
            <a:r>
              <a:rPr lang="ru-RU" dirty="0"/>
              <a:t>«Найди отличия», «Чудесный мешочек», «Глаза животных», «Собери по цвету и расскажи», «Помощники и враги глазам», «Полезно – вредно». </a:t>
            </a:r>
            <a:br>
              <a:rPr lang="ru-RU" dirty="0"/>
            </a:br>
            <a:r>
              <a:rPr lang="ru-RU" u="sng" dirty="0" smtClean="0"/>
              <a:t>Словесные</a:t>
            </a:r>
            <a:r>
              <a:rPr lang="ru-RU" u="sng" dirty="0"/>
              <a:t>: </a:t>
            </a:r>
            <a:br>
              <a:rPr lang="ru-RU" u="sng" dirty="0"/>
            </a:br>
            <a:r>
              <a:rPr lang="ru-RU" dirty="0"/>
              <a:t>« Глаза какие?» (прилагательные), «Ласковое слово для глазика», «Глаза нужны для…» </a:t>
            </a:r>
            <a:br>
              <a:rPr lang="ru-RU" dirty="0"/>
            </a:br>
            <a:r>
              <a:rPr lang="ru-RU" dirty="0"/>
              <a:t>«Продолжи предложение», «Подбери слово» </a:t>
            </a:r>
            <a:br>
              <a:rPr lang="ru-RU" dirty="0"/>
            </a:br>
            <a:r>
              <a:rPr lang="ru-RU" u="sng" dirty="0" smtClean="0"/>
              <a:t>Сюжетно </a:t>
            </a:r>
            <a:r>
              <a:rPr lang="ru-RU" u="sng" dirty="0"/>
              <a:t>– ролевые игры: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«Семья» </a:t>
            </a:r>
            <a:br>
              <a:rPr lang="ru-RU" dirty="0"/>
            </a:br>
            <a:r>
              <a:rPr lang="ru-RU" dirty="0"/>
              <a:t>«Детский сад» Ситуация «Ребенок повредил глаз» </a:t>
            </a:r>
            <a:br>
              <a:rPr lang="ru-RU" dirty="0"/>
            </a:br>
            <a:r>
              <a:rPr lang="ru-RU" dirty="0"/>
              <a:t>«Поликлиника» «Аптека» </a:t>
            </a:r>
            <a:br>
              <a:rPr lang="ru-RU" dirty="0"/>
            </a:br>
            <a:r>
              <a:rPr lang="ru-RU" u="sng" dirty="0" smtClean="0"/>
              <a:t>Подвижны</a:t>
            </a:r>
            <a:r>
              <a:rPr lang="ru-RU" dirty="0" smtClean="0"/>
              <a:t>е: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«Жмурки», «Чей голос», «Прятки», «Слепой и поводырь», </a:t>
            </a:r>
            <a:br>
              <a:rPr lang="ru-RU" dirty="0"/>
            </a:br>
            <a:r>
              <a:rPr lang="ru-RU" dirty="0"/>
              <a:t>«Найди и промолчи»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Игра – драматизация «Чьи глаза лучше»  </a:t>
            </a:r>
          </a:p>
        </p:txBody>
      </p:sp>
    </p:spTree>
    <p:extLst>
      <p:ext uri="{BB962C8B-B14F-4D97-AF65-F5344CB8AC3E}">
        <p14:creationId xmlns:p14="http://schemas.microsoft.com/office/powerpoint/2010/main" val="22388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/>
                <a:cs typeface="Times New Roman"/>
              </a:rPr>
              <a:t>Чтение художественной литературы:  </a:t>
            </a:r>
          </a:p>
        </p:txBody>
      </p:sp>
      <p:pic>
        <p:nvPicPr>
          <p:cNvPr id="4" name="Изображение 3" descr="0_9c96f_fd6326c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74926"/>
            <a:ext cx="2915816" cy="38877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44824"/>
            <a:ext cx="8820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Книга </a:t>
            </a:r>
            <a:r>
              <a:rPr lang="ru-RU" dirty="0" err="1"/>
              <a:t>Н.Орловой</a:t>
            </a:r>
            <a:r>
              <a:rPr lang="ru-RU" dirty="0"/>
              <a:t> «Ребятишкам о глазах»: «Как устроен глаз», «Про очки», </a:t>
            </a:r>
            <a:br>
              <a:rPr lang="ru-RU" dirty="0"/>
            </a:br>
            <a:r>
              <a:rPr lang="ru-RU" dirty="0"/>
              <a:t>«Про кровать, про книжку, про одного мальчишку», «Наблюдатели», «Компьютер», </a:t>
            </a:r>
            <a:br>
              <a:rPr lang="ru-RU" dirty="0"/>
            </a:br>
            <a:r>
              <a:rPr lang="ru-RU" dirty="0"/>
              <a:t>«Про шило», «Телевизор», «О сумерках», «Если случилась беда». </a:t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dirty="0" smtClean="0"/>
              <a:t>Рассказывание</a:t>
            </a:r>
            <a:r>
              <a:rPr lang="ru-RU" dirty="0"/>
              <a:t>: </a:t>
            </a:r>
            <a:br>
              <a:rPr lang="ru-RU" dirty="0"/>
            </a:br>
            <a:r>
              <a:rPr lang="ru-RU" dirty="0"/>
              <a:t>Японская сказка «Глаза змеи», Братья Гримм «Одноглазка, </a:t>
            </a:r>
            <a:r>
              <a:rPr lang="ru-RU" dirty="0" err="1"/>
              <a:t>Двуглазка</a:t>
            </a:r>
            <a:r>
              <a:rPr lang="ru-RU" dirty="0"/>
              <a:t>, </a:t>
            </a:r>
            <a:r>
              <a:rPr lang="ru-RU" dirty="0" err="1"/>
              <a:t>Трехглазка</a:t>
            </a:r>
            <a:r>
              <a:rPr lang="ru-RU" dirty="0"/>
              <a:t>» </a:t>
            </a:r>
            <a:br>
              <a:rPr lang="ru-RU" dirty="0"/>
            </a:br>
            <a:r>
              <a:rPr lang="ru-RU" dirty="0"/>
              <a:t>Заучивание наизусть: </a:t>
            </a:r>
            <a:r>
              <a:rPr lang="ru-RU" dirty="0" err="1"/>
              <a:t>Н.Орлова</a:t>
            </a:r>
            <a:r>
              <a:rPr lang="ru-RU" dirty="0"/>
              <a:t> «Береги свои глаза», «Соринка». </a:t>
            </a:r>
            <a:br>
              <a:rPr lang="ru-RU" dirty="0"/>
            </a:br>
            <a:r>
              <a:rPr lang="ru-RU" dirty="0"/>
              <a:t>Придумывание сказок, историй на тему «Глаза», </a:t>
            </a:r>
            <a:br>
              <a:rPr lang="ru-RU" dirty="0"/>
            </a:br>
            <a:r>
              <a:rPr lang="ru-RU" dirty="0"/>
              <a:t>Разгадывание загадок, придумывание загадок по теме.  </a:t>
            </a:r>
          </a:p>
        </p:txBody>
      </p:sp>
    </p:spTree>
    <p:extLst>
      <p:ext uri="{BB962C8B-B14F-4D97-AF65-F5344CB8AC3E}">
        <p14:creationId xmlns:p14="http://schemas.microsoft.com/office/powerpoint/2010/main" val="32039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Революция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Революция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Революция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1071</TotalTime>
  <Words>380</Words>
  <Application>Microsoft Macintosh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Революция</vt:lpstr>
      <vt:lpstr>  Экспериментирование:  </vt:lpstr>
      <vt:lpstr>Опыт с воздушным шариком  </vt:lpstr>
      <vt:lpstr>Ознакомление с окружающим «Разнообразие глаз»  </vt:lpstr>
      <vt:lpstr>Мультгерои в очках</vt:lpstr>
      <vt:lpstr>           Мы в очках</vt:lpstr>
      <vt:lpstr>Комплексы упражнений гимнастики для глаз:. </vt:lpstr>
      <vt:lpstr>Комплексы пальчиковой гимнастики:</vt:lpstr>
      <vt:lpstr>Игры:   </vt:lpstr>
      <vt:lpstr>Чтение художественной литературы:  </vt:lpstr>
      <vt:lpstr>Результаты проекта: </vt:lpstr>
      <vt:lpstr>Упражнения для глаз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«Зоркие глазки».</dc:title>
  <dc:creator>user</dc:creator>
  <cp:lastModifiedBy>Имя</cp:lastModifiedBy>
  <cp:revision>73</cp:revision>
  <cp:lastPrinted>2012-04-20T06:17:40Z</cp:lastPrinted>
  <dcterms:created xsi:type="dcterms:W3CDTF">2012-04-05T06:42:16Z</dcterms:created>
  <dcterms:modified xsi:type="dcterms:W3CDTF">2014-05-26T19:45:41Z</dcterms:modified>
</cp:coreProperties>
</file>