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10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6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26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24" autoAdjust="0"/>
  </p:normalViewPr>
  <p:slideViewPr>
    <p:cSldViewPr>
      <p:cViewPr>
        <p:scale>
          <a:sx n="69" d="100"/>
          <a:sy n="69" d="100"/>
        </p:scale>
        <p:origin x="-14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2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8D580-6F67-4AA9-9B0C-ED753F2E41A2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0B273-73C5-441F-A9BB-7774F54C4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 sz="3200">
                <a:solidFill>
                  <a:srgbClr val="FF9900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800" smtClean="0"/>
            </a:lvl1pPr>
          </a:lstStyle>
          <a:p>
            <a:fld id="{7EAF463A-BC7C-46EE-9F1E-7F377CCA4891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00775"/>
            <a:ext cx="2895600" cy="476250"/>
          </a:xfrm>
        </p:spPr>
        <p:txBody>
          <a:bodyPr/>
          <a:lstStyle>
            <a:lvl1pPr>
              <a:defRPr sz="1800" smtClean="0"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800" smtClean="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6346870"/>
      </p:ext>
    </p:extLst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4761788"/>
      </p:ext>
    </p:extLst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73025"/>
            <a:ext cx="214153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313" y="73025"/>
            <a:ext cx="6273800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5962453"/>
      </p:ext>
    </p:extLst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975642"/>
      </p:ext>
    </p:extLst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4166916"/>
      </p:ext>
    </p:extLst>
  </p:cSld>
  <p:clrMapOvr>
    <a:masterClrMapping/>
  </p:clrMapOvr>
  <p:transition spd="med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1619549"/>
      </p:ext>
    </p:extLst>
  </p:cSld>
  <p:clrMapOvr>
    <a:masterClrMapping/>
  </p:clrMapOvr>
  <p:transition spd="med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9988855"/>
      </p:ext>
    </p:extLst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5422437"/>
      </p:ext>
    </p:extLst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3562141"/>
      </p:ext>
    </p:extLst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9142146"/>
      </p:ext>
    </p:extLst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8518905"/>
      </p:ext>
    </p:extLst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2829839"/>
      </p:ext>
    </p:extLst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5330273"/>
      </p:ext>
    </p:extLst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 cstate="print"/>
          <a:srcRect/>
          <a:stretch>
            <a:fillRect r="-1686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57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spcAft>
                <a:spcPct val="75000"/>
              </a:spcAft>
              <a:defRPr/>
            </a:pPr>
            <a:endParaRPr lang="ru-RU" sz="2400">
              <a:solidFill>
                <a:schemeClr val="tx2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6200775"/>
            <a:ext cx="9144000" cy="657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spcAft>
                <a:spcPct val="75000"/>
              </a:spcAft>
              <a:defRPr/>
            </a:pPr>
            <a:endParaRPr lang="ru-RU" sz="2400">
              <a:solidFill>
                <a:schemeClr val="tx2"/>
              </a:solidFill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914400"/>
            <a:ext cx="843121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73025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007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600" smtClean="0">
                <a:solidFill>
                  <a:srgbClr val="005AB4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17800" y="6315075"/>
            <a:ext cx="370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defRPr sz="1600" smtClean="0">
                <a:solidFill>
                  <a:srgbClr val="005AB4"/>
                </a:solidFill>
              </a:defRPr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007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defRPr sz="1600" smtClean="0">
                <a:solidFill>
                  <a:srgbClr val="005AB4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ransition spd="med">
    <p:wipe dir="d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spd="med">
    <p:wipe dir="d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Admin\Мои документы\Папка обмена Bluetooth\5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90800"/>
            <a:ext cx="4038600" cy="303262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400" dirty="0" smtClean="0">
                <a:solidFill>
                  <a:srgbClr val="FFFF00"/>
                </a:solidFill>
              </a:rPr>
              <a:t>ГОСУДАРСТВЕННОЕ  БЮДЖЕТНОЕ ОБРАЗОВАТЕЛЬНОЕ УЧРЕЖДЕНИЕ СРЕДНЕГО ПРОФЕССИОНАЛЬНОГО ОБРАЗОВАНИЯ</a:t>
            </a:r>
            <a:br>
              <a:rPr lang="ru-RU" sz="1400" dirty="0" smtClean="0">
                <a:solidFill>
                  <a:srgbClr val="FFFF00"/>
                </a:solidFill>
              </a:rPr>
            </a:br>
            <a:r>
              <a:rPr lang="ru-RU" sz="1400" dirty="0" smtClean="0">
                <a:solidFill>
                  <a:srgbClr val="FFFF00"/>
                </a:solidFill>
              </a:rPr>
              <a:t>АНАПСКИЙ ИНДУСТРИАЛЬНО-ПЕДАГОГИЧЕСКИЙ КОЛЛЕДЖ КРАСНОДАРСКОГО КРАЯ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ЗАЩИТА   ПОРТФОЛИО</a:t>
            </a:r>
          </a:p>
          <a:p>
            <a:pPr algn="ctr"/>
            <a:endParaRPr lang="ru-RU" dirty="0" smtClean="0">
              <a:solidFill>
                <a:srgbClr val="FFFF00"/>
              </a:solidFill>
            </a:endParaRPr>
          </a:p>
          <a:p>
            <a:pPr algn="r"/>
            <a:endParaRPr lang="ru-RU" dirty="0" smtClean="0">
              <a:solidFill>
                <a:srgbClr val="FFFF00"/>
              </a:solidFill>
            </a:endParaRPr>
          </a:p>
          <a:p>
            <a:pPr algn="r"/>
            <a:r>
              <a:rPr lang="ru-RU" dirty="0" smtClean="0">
                <a:solidFill>
                  <a:srgbClr val="FFFF00"/>
                </a:solidFill>
              </a:rPr>
              <a:t>Работу </a:t>
            </a:r>
            <a:r>
              <a:rPr lang="ru-RU" dirty="0" smtClean="0">
                <a:solidFill>
                  <a:srgbClr val="FFFF00"/>
                </a:solidFill>
              </a:rPr>
              <a:t>выполнила:</a:t>
            </a:r>
          </a:p>
          <a:p>
            <a:pPr algn="r">
              <a:buNone/>
            </a:pPr>
            <a:r>
              <a:rPr lang="ru-RU" dirty="0" smtClean="0">
                <a:solidFill>
                  <a:srgbClr val="FFFF00"/>
                </a:solidFill>
              </a:rPr>
              <a:t>студентка группы Д-21-11</a:t>
            </a:r>
          </a:p>
          <a:p>
            <a:pPr algn="r">
              <a:buNone/>
            </a:pP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Шаповалова</a:t>
            </a:r>
            <a:r>
              <a:rPr lang="ru-RU" dirty="0" smtClean="0">
                <a:solidFill>
                  <a:srgbClr val="FFFF00"/>
                </a:solidFill>
              </a:rPr>
              <a:t> Юлия</a:t>
            </a:r>
          </a:p>
          <a:p>
            <a:pPr algn="r">
              <a:buNone/>
            </a:pPr>
            <a:endParaRPr lang="ru-RU" dirty="0" smtClean="0">
              <a:solidFill>
                <a:srgbClr val="FFFF00"/>
              </a:solidFill>
            </a:endParaRPr>
          </a:p>
          <a:p>
            <a:pPr algn="r"/>
            <a:endParaRPr lang="ru-RU" dirty="0" smtClean="0">
              <a:solidFill>
                <a:srgbClr val="FFFF00"/>
              </a:solidFill>
            </a:endParaRPr>
          </a:p>
          <a:p>
            <a:pPr algn="r"/>
            <a:endParaRPr lang="ru-RU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Анапа 2012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5800" y="1981200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</a:rPr>
              <a:t>МБДОУ ДС № 12 «Солнышко»</a:t>
            </a:r>
            <a:r>
              <a:rPr lang="ru-RU" sz="1200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1200" dirty="0" smtClean="0">
                <a:solidFill>
                  <a:srgbClr val="FFFF00"/>
                </a:solidFill>
                <a:latin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девки 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FFFF00"/>
                </a:solidFill>
              </a:rPr>
              <a:t>Режим дня</a:t>
            </a:r>
            <a:r>
              <a:rPr lang="ru-RU" sz="3100" dirty="0" smtClean="0">
                <a:solidFill>
                  <a:srgbClr val="FFFF00"/>
                </a:solidFill>
              </a:rPr>
              <a:t/>
            </a:r>
            <a:br>
              <a:rPr lang="ru-RU" sz="3100" dirty="0" smtClean="0">
                <a:solidFill>
                  <a:srgbClr val="FFFF00"/>
                </a:solidFill>
              </a:rPr>
            </a:br>
            <a:r>
              <a:rPr lang="ru-RU" sz="3100" b="1" dirty="0" smtClean="0">
                <a:solidFill>
                  <a:srgbClr val="FFFF00"/>
                </a:solidFill>
              </a:rPr>
              <a:t>Средняя группа холодный период времени</a:t>
            </a:r>
            <a:endParaRPr lang="ru-RU" sz="3100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1752600" cy="4572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Время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7.00 – 8.10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8.10 – 8.20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8.20 – 8.55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8.55 – 9.10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9.10-9.30 - 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9.40-10.00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10.00-12.10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12.10-12.30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12.30-13.00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13.00-15.00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15.00-15.25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15.25- 15.50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15.50-16.15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16.15-16.30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16.30-17.50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17.50-18.20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18.20-19.00</a:t>
            </a:r>
            <a:endParaRPr lang="ru-RU" b="1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828800" y="1524000"/>
            <a:ext cx="6879336" cy="4572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Компоненты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Прием детей.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Утренняя гимнастика, оздоровительные процедуры.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Подготовка к завтраку, дежурство, завтрак.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Игры.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 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Непосредственно образовательная  деятельность.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Игры, подготовка к прогулке, прогулка ( игры, наблюдение, труд).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Возвращение с прогулки, игры.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Подготовка к обеду, обед.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Подготовка ко сну, дневной сон.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Постепенный подъем, воздушные, водные процедуры.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Подготовка к полднику, полдник.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Игры.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Чтение художественной литературы.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Подготовка к прогулке, прогулка.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Возращение с прогулки, игры.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Подготовка к ужину, ужин, игры, уход детей домой.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евки 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solidFill>
                  <a:srgbClr val="FFFF00"/>
                </a:solidFill>
              </a:rPr>
              <a:t>Сетка непосредственно-образовательной деятельности </a:t>
            </a:r>
            <a:endParaRPr lang="ru-RU" sz="3100" dirty="0">
              <a:solidFill>
                <a:srgbClr val="FFFF00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219201"/>
          <a:ext cx="8229600" cy="5379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371600"/>
                <a:gridCol w="1447800"/>
                <a:gridCol w="2362200"/>
                <a:gridCol w="1295400"/>
              </a:tblGrid>
              <a:tr h="53339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понедельник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вторник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среда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четверг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пятница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r>
                        <a:rPr kumimoji="0" lang="ru-RU" sz="1800" b="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1.Комму-</a:t>
                      </a:r>
                      <a:endParaRPr kumimoji="0" lang="ru-RU" sz="1800" b="1" kern="12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0" kern="1200" dirty="0" err="1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никация</a:t>
                      </a:r>
                      <a:r>
                        <a:rPr kumimoji="0" lang="ru-RU" sz="1800" b="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ru-RU" sz="1800" b="1" kern="12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9-10</a:t>
                      </a:r>
                      <a:endParaRPr kumimoji="0" lang="ru-RU" sz="1800" b="1" kern="12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1.Познание.</a:t>
                      </a:r>
                      <a:endParaRPr kumimoji="0" lang="ru-RU" sz="1800" b="1" kern="12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ФЭМП 9-10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1.Художест-</a:t>
                      </a:r>
                      <a:endParaRPr kumimoji="0" lang="ru-RU" sz="1800" b="1" kern="12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венное</a:t>
                      </a:r>
                      <a:endParaRPr kumimoji="0" lang="ru-RU" sz="1800" b="1" kern="12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Творчество.</a:t>
                      </a:r>
                      <a:endParaRPr kumimoji="0" lang="ru-RU" sz="1800" b="1" kern="12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Лепка.9-10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1.Позновательно-</a:t>
                      </a:r>
                      <a:endParaRPr kumimoji="0" lang="ru-RU" sz="1800" b="1" kern="12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Исследовательская</a:t>
                      </a:r>
                      <a:endParaRPr kumimoji="0" lang="ru-RU" sz="1800" b="1" kern="12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и продуктивная </a:t>
                      </a:r>
                      <a:endParaRPr kumimoji="0" lang="ru-RU" sz="1800" b="1" kern="12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(конструктивная)</a:t>
                      </a:r>
                      <a:endParaRPr kumimoji="0" lang="ru-RU" sz="1800" b="1" kern="12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деятельность.</a:t>
                      </a:r>
                      <a:endParaRPr kumimoji="0" lang="ru-RU" sz="1800" b="1" kern="12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Предметное окружение. Явления общественной</a:t>
                      </a:r>
                      <a:endParaRPr kumimoji="0" lang="ru-RU" sz="1800" b="1" kern="12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жизни. 9-10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1.Музыка</a:t>
                      </a:r>
                      <a:endParaRPr kumimoji="0" lang="ru-RU" sz="1800" b="1" kern="12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Музыкальное</a:t>
                      </a:r>
                      <a:endParaRPr kumimoji="0" lang="ru-RU" sz="1800" b="1" kern="12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занятие.</a:t>
                      </a:r>
                      <a:endParaRPr kumimoji="0" lang="ru-RU" sz="1800" b="1" kern="12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9-10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r>
                        <a:rPr kumimoji="0" lang="ru-RU" sz="1800" b="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kumimoji="0" lang="ru-RU" sz="1800" b="0" kern="1200" dirty="0" err="1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Физи</a:t>
                      </a:r>
                      <a:r>
                        <a:rPr kumimoji="0" lang="ru-RU" sz="1800" b="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1800" b="1" kern="12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0" kern="1200" dirty="0" err="1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ческая</a:t>
                      </a:r>
                      <a:r>
                        <a:rPr kumimoji="0" lang="ru-RU" sz="1800" b="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 культура.</a:t>
                      </a:r>
                      <a:endParaRPr kumimoji="0" lang="ru-RU" sz="1800" b="1" kern="12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0" kern="1200" dirty="0" err="1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Физкуль</a:t>
                      </a:r>
                      <a:r>
                        <a:rPr kumimoji="0" lang="ru-RU" sz="1800" b="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1800" b="1" kern="12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0" kern="1200" dirty="0" err="1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турное</a:t>
                      </a:r>
                      <a:endParaRPr kumimoji="0" lang="ru-RU" sz="1800" b="1" kern="12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занятие</a:t>
                      </a:r>
                      <a:endParaRPr kumimoji="0" lang="ru-RU" sz="1800" b="1" kern="12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11-45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2.Физи-</a:t>
                      </a:r>
                      <a:endParaRPr kumimoji="0" lang="ru-RU" sz="1800" b="1" kern="12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0" kern="1200" dirty="0" err="1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ческая</a:t>
                      </a:r>
                      <a:r>
                        <a:rPr kumimoji="0" lang="ru-RU" sz="1800" b="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ru-RU" sz="1800" b="1" kern="12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культура.</a:t>
                      </a:r>
                      <a:endParaRPr kumimoji="0" lang="ru-RU" sz="1800" b="1" kern="12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0" kern="1200" dirty="0" err="1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Физкуль</a:t>
                      </a:r>
                      <a:r>
                        <a:rPr kumimoji="0" lang="ru-RU" sz="1800" b="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1800" b="1" kern="12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0" kern="1200" dirty="0" err="1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турное</a:t>
                      </a:r>
                      <a:endParaRPr kumimoji="0" lang="ru-RU" sz="1800" b="1" kern="12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занятие на воздухе </a:t>
                      </a:r>
                      <a:endParaRPr kumimoji="0" lang="ru-RU" sz="1800" b="1" kern="12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11-00 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2.Музыка.</a:t>
                      </a:r>
                      <a:endParaRPr kumimoji="0" lang="ru-RU" sz="1800" b="1" kern="12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0" kern="1200" dirty="0" err="1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Музкальное</a:t>
                      </a:r>
                      <a:endParaRPr kumimoji="0" lang="ru-RU" sz="1800" b="1" kern="12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занятие.</a:t>
                      </a:r>
                      <a:endParaRPr kumimoji="0" lang="ru-RU" sz="1800" b="1" kern="12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12-15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2.Физическая культура.</a:t>
                      </a:r>
                      <a:endParaRPr kumimoji="0" lang="ru-RU" sz="1800" b="1" kern="12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Физкультурное занятие. 9-40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2.Художест-</a:t>
                      </a:r>
                      <a:endParaRPr kumimoji="0" lang="ru-RU" sz="1800" b="1" kern="12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венное творчество.</a:t>
                      </a:r>
                      <a:endParaRPr kumimoji="0" lang="ru-RU" sz="1800" b="1" kern="12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Аппликация.</a:t>
                      </a:r>
                      <a:endParaRPr kumimoji="0" lang="ru-RU" sz="1800" b="1" kern="12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9-40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5" descr="девки 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14751"/>
            <a:ext cx="4191000" cy="31432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2" descr="C:\Documents and Settings\Admin\Мои документы\Мои рисунки\девки\девки 0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28600"/>
            <a:ext cx="4191000" cy="314325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Список</a:t>
            </a: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FFFF00"/>
                </a:solidFill>
              </a:rPr>
              <a:t>детей</a:t>
            </a: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FFFF00"/>
                </a:solidFill>
              </a:rPr>
              <a:t>группы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2514600" y="803626"/>
          <a:ext cx="4572000" cy="5810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143"/>
                <a:gridCol w="3918857"/>
              </a:tblGrid>
              <a:tr h="68580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№ </a:t>
                      </a:r>
                      <a:r>
                        <a:rPr lang="ru-RU" sz="1800" b="1" kern="1200" dirty="0" err="1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r>
                        <a:rPr lang="ru-RU" sz="18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800" b="1" kern="1200" dirty="0" err="1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 marL="76926" marR="7692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ФИО ребенка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 marL="76926" marR="76926">
                    <a:noFill/>
                  </a:tcPr>
                </a:tc>
              </a:tr>
              <a:tr h="35484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 marL="76926" marR="76926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Бодаренко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Николай 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Сергеевич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94" marR="57694" marT="0" marB="0">
                    <a:noFill/>
                  </a:tcPr>
                </a:tc>
              </a:tr>
              <a:tr h="35484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 marL="76926" marR="76926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Бурдов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Данил Викторович</a:t>
                      </a:r>
                    </a:p>
                  </a:txBody>
                  <a:tcPr marL="57694" marR="57694" marT="0" marB="0">
                    <a:noFill/>
                  </a:tcPr>
                </a:tc>
              </a:tr>
              <a:tr h="59845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 marL="76926" marR="76926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Васильева Ангелина Александровна</a:t>
                      </a:r>
                    </a:p>
                  </a:txBody>
                  <a:tcPr marL="57694" marR="57694" marT="0" marB="0">
                    <a:noFill/>
                  </a:tcPr>
                </a:tc>
              </a:tr>
              <a:tr h="35484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4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 marL="76926" marR="76926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Гулаеваевская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Арина Ефимова</a:t>
                      </a:r>
                    </a:p>
                  </a:txBody>
                  <a:tcPr marL="57694" marR="57694" marT="0" marB="0">
                    <a:noFill/>
                  </a:tcPr>
                </a:tc>
              </a:tr>
              <a:tr h="35484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5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 marL="76926" marR="76926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Далиненко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Любовь </a:t>
                      </a:r>
                      <a:r>
                        <a:rPr lang="ru-RU" sz="2000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Виталивна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94" marR="57694" marT="0" marB="0">
                    <a:noFill/>
                  </a:tcPr>
                </a:tc>
              </a:tr>
              <a:tr h="35484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6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 marL="76926" marR="76926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Демидов Максим Данилович</a:t>
                      </a:r>
                    </a:p>
                  </a:txBody>
                  <a:tcPr marL="57694" marR="57694" marT="0" marB="0">
                    <a:noFill/>
                  </a:tcPr>
                </a:tc>
              </a:tr>
              <a:tr h="35484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7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 marL="76926" marR="76926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Довгаль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Михаил </a:t>
                      </a:r>
                      <a:r>
                        <a:rPr lang="ru-RU" sz="2000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Евгенивич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94" marR="57694" marT="0" marB="0">
                    <a:noFill/>
                  </a:tcPr>
                </a:tc>
              </a:tr>
              <a:tr h="35484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8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 marL="76926" marR="76926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Драчук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Андрей Вячеславович</a:t>
                      </a:r>
                    </a:p>
                  </a:txBody>
                  <a:tcPr marL="57694" marR="57694" marT="0" marB="0">
                    <a:noFill/>
                  </a:tcPr>
                </a:tc>
              </a:tr>
              <a:tr h="35484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9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 marL="76926" marR="76926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Егорова </a:t>
                      </a:r>
                      <a:r>
                        <a:rPr lang="ru-RU" sz="2000" b="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Анна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Владимировна</a:t>
                      </a:r>
                    </a:p>
                  </a:txBody>
                  <a:tcPr marL="57694" marR="57694" marT="0" marB="0">
                    <a:noFill/>
                  </a:tcPr>
                </a:tc>
              </a:tr>
              <a:tr h="35484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10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 marL="76926" marR="76926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Егорова Юлия  Владимировна</a:t>
                      </a:r>
                    </a:p>
                  </a:txBody>
                  <a:tcPr marL="57694" marR="57694" marT="0" marB="0">
                    <a:noFill/>
                  </a:tcPr>
                </a:tc>
              </a:tr>
              <a:tr h="35484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11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 marL="76926" marR="76926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Илющенко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Семен Александрович</a:t>
                      </a:r>
                    </a:p>
                  </a:txBody>
                  <a:tcPr marL="57694" marR="57694" marT="0" marB="0">
                    <a:noFill/>
                  </a:tcPr>
                </a:tc>
              </a:tr>
              <a:tr h="42876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12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 marL="76926" marR="76926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Исраелян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Сергей </a:t>
                      </a:r>
                      <a:r>
                        <a:rPr lang="ru-RU" sz="2000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Хоренович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94" marR="57694" marT="0" marB="0">
                    <a:noFill/>
                  </a:tcPr>
                </a:tc>
              </a:tr>
              <a:tr h="42876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13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 marL="76926" marR="76926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2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Калащян</a:t>
                      </a:r>
                      <a:r>
                        <a:rPr lang="ru-RU" sz="2000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Алекс </a:t>
                      </a:r>
                      <a:r>
                        <a:rPr lang="ru-RU" sz="2000" kern="12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Арменович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94" marR="57694" marT="0" marB="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девки 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72044" y="3879032"/>
            <a:ext cx="3971956" cy="297896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Содержимое 3" descr="девки 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267200" cy="32004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90800" y="365760"/>
          <a:ext cx="4724400" cy="62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3962400"/>
              </a:tblGrid>
              <a:tr h="39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№ </a:t>
                      </a:r>
                      <a:r>
                        <a:rPr lang="ru-RU" sz="1600" b="1" kern="1200" dirty="0" err="1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r>
                        <a:rPr lang="ru-RU" sz="16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600" b="1" kern="1200" dirty="0" err="1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endParaRPr lang="ru-RU" sz="1600" dirty="0" smtClean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ФИО ребенка</a:t>
                      </a:r>
                      <a:endParaRPr lang="ru-RU" dirty="0" smtClean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794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14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Карпова Лилия Ильинична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5794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15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Каширская Полина Борисовна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5794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16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Кирпа</a:t>
                      </a:r>
                      <a:r>
                        <a:rPr lang="ru-RU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Полина Андреевна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5794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17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Клещева Виктория Денисовна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5794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18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Лазутченко Юлия Владимировна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2184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19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Литвинов Александр Александрович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0988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20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Лузан</a:t>
                      </a:r>
                      <a:r>
                        <a:rPr lang="ru-RU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Вадим Михайлович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24892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21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Митусова Алина Андреевна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5794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22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Митусова Полина Андреевна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5794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23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Ольховская Виктория Владимировна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5794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24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Панченко Дмитрий Романович 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5794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25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Сазонов Александр Дмитриевич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5794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26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Склярова Арина </a:t>
                      </a:r>
                      <a:r>
                        <a:rPr lang="ru-RU" sz="1800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александровна</a:t>
                      </a:r>
                      <a:endParaRPr lang="ru-RU" sz="18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5794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27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Сорокин Никита Михайлович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5794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28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Филатова  Юлия Александровна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5794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29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Шмелева Ирина Антоновна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Мои документы\Мои рисунки\девки\девки 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342900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" name="Содержимое 3" descr="девки 0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76600"/>
            <a:ext cx="4516576" cy="35814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АНАЛИЗ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FFFF00"/>
                </a:solidFill>
              </a:rPr>
              <a:t>ПАСПОРТА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FFFF00"/>
                </a:solidFill>
              </a:rPr>
              <a:t>ЗДОРОВЬЯ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FFFF00"/>
                </a:solidFill>
              </a:rPr>
              <a:t>ДЕТЕЙ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FF00"/>
                </a:solidFill>
              </a:rPr>
              <a:t>СРЕДНЕЙ ГРУППЫ № 2</a:t>
            </a:r>
            <a:endParaRPr lang="ru-RU" sz="2800" dirty="0">
              <a:solidFill>
                <a:srgbClr val="FFFF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27480"/>
          <a:ext cx="72390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4114800"/>
                <a:gridCol w="2286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№ </a:t>
                      </a:r>
                      <a:r>
                        <a:rPr lang="ru-RU" sz="1800" b="1" kern="1200" dirty="0" err="1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r>
                        <a:rPr lang="ru-RU" sz="18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800" b="1" kern="1200" dirty="0" err="1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 marL="76926" marR="76926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ФИО ребенка</a:t>
                      </a:r>
                      <a:endParaRPr lang="ru-RU" dirty="0" smtClean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ДИАГНОЗ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 marL="76926" marR="76926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Бодаренко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Николай 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Сергеевич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94" marR="5769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FF00"/>
                          </a:solidFill>
                        </a:rPr>
                        <a:t>ЗДОРОВ</a:t>
                      </a:r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 marL="76926" marR="76926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Бурдов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Данил Викторович</a:t>
                      </a:r>
                    </a:p>
                  </a:txBody>
                  <a:tcPr marL="57694" marR="5769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нарушение зрения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 marL="76926" marR="76926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Васильева Ангелина Александровна</a:t>
                      </a:r>
                    </a:p>
                  </a:txBody>
                  <a:tcPr marL="57694" marR="5769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ЗДОРОВА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4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 marL="76926" marR="76926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Гулаеваевская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Арина Ефимова</a:t>
                      </a:r>
                    </a:p>
                  </a:txBody>
                  <a:tcPr marL="57694" marR="5769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ЗДОРОВА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5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 marL="76926" marR="76926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Далиненко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Любовь </a:t>
                      </a:r>
                      <a:r>
                        <a:rPr lang="ru-RU" sz="2000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Виталивна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94" marR="57694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ЗДОРОВА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6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 marL="76926" marR="76926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Демидов Максим Данилович</a:t>
                      </a:r>
                    </a:p>
                  </a:txBody>
                  <a:tcPr marL="57694" marR="57694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ЗДОРОВ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7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 marL="76926" marR="76926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Довгаль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Михаил </a:t>
                      </a:r>
                      <a:r>
                        <a:rPr lang="ru-RU" sz="2000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Евгенивич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94" marR="5769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кариес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8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 marL="76926" marR="76926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Драчук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Андрей Вячеславович</a:t>
                      </a:r>
                    </a:p>
                  </a:txBody>
                  <a:tcPr marL="57694" marR="57694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ЗДОРОВ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9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 marL="76926" marR="76926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Егорова </a:t>
                      </a:r>
                      <a:r>
                        <a:rPr lang="ru-RU" sz="2000" b="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Анна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Владимировна</a:t>
                      </a:r>
                    </a:p>
                  </a:txBody>
                  <a:tcPr marL="57694" marR="57694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ЗДОРОВА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10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 marL="76926" marR="76926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Егорова Юлия  Владимировна</a:t>
                      </a:r>
                    </a:p>
                  </a:txBody>
                  <a:tcPr marL="57694" marR="57694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ЗДОРОВА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11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 marL="76926" marR="76926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Илющенко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Семен Александрович</a:t>
                      </a:r>
                    </a:p>
                  </a:txBody>
                  <a:tcPr marL="57694" marR="57694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ЗДОРОВ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12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 marL="76926" marR="76926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Исраелян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Сергей </a:t>
                      </a:r>
                      <a:r>
                        <a:rPr lang="ru-RU" sz="2000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Хоренович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94" marR="57694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ЗДОРОВ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13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 marL="76926" marR="76926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2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Калащян</a:t>
                      </a:r>
                      <a:r>
                        <a:rPr lang="ru-RU" sz="2000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Алекс </a:t>
                      </a:r>
                      <a:r>
                        <a:rPr lang="ru-RU" sz="2000" kern="12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Арменович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94" marR="57694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ЗДОРОВ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девки 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963" y="2857472"/>
            <a:ext cx="5334037" cy="400052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3" descr="C:\Documents and Settings\Admin\Мои документы\Мои рисунки\девки\девки 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06955" cy="36052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24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457200"/>
          <a:ext cx="8229600" cy="630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3886200"/>
                <a:gridCol w="35052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№ </a:t>
                      </a:r>
                      <a:r>
                        <a:rPr lang="ru-RU" sz="1800" b="1" kern="1200" dirty="0" err="1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r>
                        <a:rPr lang="ru-RU" sz="18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800" b="1" kern="1200" dirty="0" err="1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endParaRPr lang="ru-RU" dirty="0" smtClean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ФИО ребенка</a:t>
                      </a:r>
                      <a:endParaRPr lang="ru-RU" dirty="0" smtClean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ДИАГНОЗ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14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Карпова Лилия Ильинична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пупочная грыжа, кариес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15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Каширская Полина Борисовна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кариес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16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Кирпа</a:t>
                      </a:r>
                      <a:r>
                        <a:rPr lang="ru-RU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Полина Андреевна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кариес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17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Клещева Виктория Денисовна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ЗДОРОВА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Лазутченко Юлия Владимировна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кариес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19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Литвинов Александр Александрович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ЗДОРОВ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20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Лузан</a:t>
                      </a:r>
                      <a:r>
                        <a:rPr lang="ru-RU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Вадим Михайлович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ЗДОРОВ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21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Митусова Алина Андреевна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solidFill>
                            <a:srgbClr val="FFFF00"/>
                          </a:solidFill>
                        </a:rPr>
                        <a:t>атопический</a:t>
                      </a:r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 дерматит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22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Митусова Полина Андреевна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ЗДОРОВА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23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Ольховская Виктория Владимировна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ЗДОРОВА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24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Панченко Дмитрий Романович 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пупочная грыжа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25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Сазонов Александр Дмитриевич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кариес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26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Склярова Арина александровна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ЗДОРОВА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27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Сорокин Никита Михайлович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</a:rPr>
                        <a:t>плоскостопие, нарушение зрения, кариес</a:t>
                      </a:r>
                      <a:endParaRPr lang="ru-RU" sz="1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28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Филатова  Юлия Александровна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кариес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29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Шмелева Ирина Антоновна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ЗДОРОВА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девки\девки 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505200"/>
            <a:ext cx="4267200" cy="32004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Образовательная область «Физическая культура»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Picture 2" descr="C:\Documents and Settings\Admin\Мои документы\Мои рисунки\девки\девки 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95400"/>
            <a:ext cx="4114800" cy="29718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6" name="Picture 2" descr="C:\Users\лёша\Desktop\шаповалова ю. а\практика д.с\катинки\IMG_20121211_1045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43263"/>
            <a:ext cx="3581400" cy="2764590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317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1520" y="260648"/>
            <a:ext cx="8501122" cy="4768552"/>
          </a:xfrm>
          <a:prstGeom prst="rect">
            <a:avLst/>
          </a:prstGeom>
        </p:spPr>
        <p:txBody>
          <a:bodyPr vert="horz" anchor="ctr">
            <a:normAutofit fontScale="3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3000" b="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3000" b="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3000" b="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3000" b="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3000" b="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3000" b="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3000" b="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3000" b="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3000" b="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3000" b="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3000" b="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3000" b="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3000" b="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3000" b="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3000" b="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3000" b="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3000" b="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3000" b="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3000" b="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9800" b="1" i="1" u="sng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Длительность физкультурного занятия:</a:t>
            </a:r>
            <a:br>
              <a:rPr kumimoji="0" lang="ru-RU" sz="9800" b="1" i="1" u="sng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9800" b="1" i="1" u="sng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9800" b="1" i="1" u="sng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9800" b="1" i="1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-	В младшей группе не более 15 мин.</a:t>
            </a:r>
            <a:br>
              <a:rPr kumimoji="0" lang="ru-RU" sz="9800" b="1" i="1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9800" b="1" i="1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-	В средней группе не более 20 мин.</a:t>
            </a:r>
            <a:br>
              <a:rPr kumimoji="0" lang="ru-RU" sz="9800" b="1" i="1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9800" b="1" i="1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-	В старшей группе не более 25 мин.</a:t>
            </a:r>
            <a:br>
              <a:rPr kumimoji="0" lang="ru-RU" sz="9800" b="1" i="1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9800" b="1" i="1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-	В подготовительной группе не более 30</a:t>
            </a:r>
            <a:r>
              <a:rPr kumimoji="0" lang="ru-RU" sz="860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.</a:t>
            </a:r>
            <a:r>
              <a:rPr kumimoji="0" lang="ru-RU" sz="11200" b="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11200" b="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ru-RU" sz="11200" b="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419600"/>
            <a:ext cx="8763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Физкультурное занятие состоит из 3 частей: 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8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	Вводно-подготовительная разминка; 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	Основная часть(комплекс различных задач);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	Заключительная часть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Спасибо за внимание!</a:t>
            </a:r>
            <a:br>
              <a:rPr lang="ru-RU" sz="5400" dirty="0" smtClean="0">
                <a:solidFill>
                  <a:srgbClr val="FFFF00"/>
                </a:solidFill>
              </a:rPr>
            </a:br>
            <a:endParaRPr lang="ru-RU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Default Design">
  <a:themeElements>
    <a:clrScheme name="1_Default Design 13">
      <a:dk1>
        <a:srgbClr val="7B7A8E"/>
      </a:dk1>
      <a:lt1>
        <a:srgbClr val="FFFFFF"/>
      </a:lt1>
      <a:dk2>
        <a:srgbClr val="9B9AB3"/>
      </a:dk2>
      <a:lt2>
        <a:srgbClr val="FFFFFF"/>
      </a:lt2>
      <a:accent1>
        <a:srgbClr val="807EB0"/>
      </a:accent1>
      <a:accent2>
        <a:srgbClr val="333399"/>
      </a:accent2>
      <a:accent3>
        <a:srgbClr val="CBCAD6"/>
      </a:accent3>
      <a:accent4>
        <a:srgbClr val="DADADA"/>
      </a:accent4>
      <a:accent5>
        <a:srgbClr val="C0C0D4"/>
      </a:accent5>
      <a:accent6>
        <a:srgbClr val="2D2D8A"/>
      </a:accent6>
      <a:hlink>
        <a:srgbClr val="DEE8F9"/>
      </a:hlink>
      <a:folHlink>
        <a:srgbClr val="D1CFF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7B7A8E"/>
        </a:dk1>
        <a:lt1>
          <a:srgbClr val="FFFFFF"/>
        </a:lt1>
        <a:dk2>
          <a:srgbClr val="9B9AB3"/>
        </a:dk2>
        <a:lt2>
          <a:srgbClr val="FFFFFF"/>
        </a:lt2>
        <a:accent1>
          <a:srgbClr val="807EB0"/>
        </a:accent1>
        <a:accent2>
          <a:srgbClr val="333399"/>
        </a:accent2>
        <a:accent3>
          <a:srgbClr val="CBCAD6"/>
        </a:accent3>
        <a:accent4>
          <a:srgbClr val="DADADA"/>
        </a:accent4>
        <a:accent5>
          <a:srgbClr val="C0C0D4"/>
        </a:accent5>
        <a:accent6>
          <a:srgbClr val="2D2D8A"/>
        </a:accent6>
        <a:hlink>
          <a:srgbClr val="DEE8F9"/>
        </a:hlink>
        <a:folHlink>
          <a:srgbClr val="D1CFF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</TotalTime>
  <Words>473</Words>
  <Application>Microsoft Office PowerPoint</Application>
  <PresentationFormat>Экран (4:3)</PresentationFormat>
  <Paragraphs>263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1_Default Design</vt:lpstr>
      <vt:lpstr>Апекс</vt:lpstr>
      <vt:lpstr>ГОСУДАРСТВЕННОЕ  БЮДЖЕТНОЕ ОБРАЗОВАТЕЛЬНОЕ УЧРЕЖДЕНИЕ СРЕДНЕГО ПРОФЕССИОНАЛЬНОГО ОБРАЗОВАНИЯ АНАПСКИЙ ИНДУСТРИАЛЬНО-ПЕДАГОГИЧЕСКИЙ КОЛЛЕДЖ КРАСНОДАРСКОГО КРАЯ </vt:lpstr>
      <vt:lpstr>Режим дня Средняя группа холодный период времени</vt:lpstr>
      <vt:lpstr> Сетка непосредственно-образовательной деятельности </vt:lpstr>
      <vt:lpstr>Список детей группы </vt:lpstr>
      <vt:lpstr>Слайд 5</vt:lpstr>
      <vt:lpstr>АНАЛИЗ ПАСПОРТА ЗДОРОВЬЯ ДЕТЕЙ СРЕДНЕЙ ГРУППЫ № 2</vt:lpstr>
      <vt:lpstr>Слайд 7</vt:lpstr>
      <vt:lpstr>Образовательная область «Физическая культура»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лёша</dc:creator>
  <cp:lastModifiedBy>лёша</cp:lastModifiedBy>
  <cp:revision>50</cp:revision>
  <dcterms:created xsi:type="dcterms:W3CDTF">2012-12-20T14:48:18Z</dcterms:created>
  <dcterms:modified xsi:type="dcterms:W3CDTF">2013-02-12T15:34:26Z</dcterms:modified>
</cp:coreProperties>
</file>