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73" r:id="rId2"/>
    <p:sldId id="257" r:id="rId3"/>
    <p:sldId id="256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5B7D2F0-EDBF-40C5-AB84-00FD433588DF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216653-C559-42B1-8A09-777F8F02686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6156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по литературному чтению во 2 классе на тему «Творчество </a:t>
            </a:r>
            <a:r>
              <a:rPr lang="ru-RU" dirty="0" err="1" smtClean="0"/>
              <a:t>Н.Н.Носова</a:t>
            </a:r>
            <a:r>
              <a:rPr lang="ru-RU" dirty="0" smtClean="0"/>
              <a:t>» (урок – игра)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Лобанова Наталья Васильевна</a:t>
            </a:r>
          </a:p>
          <a:p>
            <a:r>
              <a:rPr lang="ru-RU" dirty="0" err="1" smtClean="0"/>
              <a:t>Визингская</a:t>
            </a:r>
            <a:r>
              <a:rPr lang="ru-RU" dirty="0" smtClean="0"/>
              <a:t> СОШ</a:t>
            </a:r>
          </a:p>
          <a:p>
            <a:r>
              <a:rPr lang="ru-RU" dirty="0" smtClean="0"/>
              <a:t>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7703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Носова зовут Николай Николаевич.</a:t>
            </a:r>
          </a:p>
          <a:p>
            <a:r>
              <a:rPr lang="ru-RU" sz="2800" dirty="0" smtClean="0"/>
              <a:t>«Фантазёры» – первый рассказ Носова.</a:t>
            </a:r>
          </a:p>
          <a:p>
            <a:r>
              <a:rPr lang="ru-RU" sz="2800" dirty="0" smtClean="0"/>
              <a:t>Детей из рассказа «Затейники звали Петя и Валя.</a:t>
            </a:r>
          </a:p>
          <a:p>
            <a:r>
              <a:rPr lang="ru-RU" sz="2800" dirty="0" smtClean="0"/>
              <a:t>Котёнка из рассказа «Живая шляпа» звали Пушок.</a:t>
            </a:r>
          </a:p>
          <a:p>
            <a:r>
              <a:rPr lang="ru-RU" sz="2800" dirty="0" smtClean="0"/>
              <a:t>В рассказе «Фантазёры» у Мишки голову откусил лев.</a:t>
            </a:r>
          </a:p>
          <a:p>
            <a:r>
              <a:rPr lang="ru-RU" sz="2800" dirty="0" err="1" smtClean="0"/>
              <a:t>Н.Н.Носов</a:t>
            </a:r>
            <a:r>
              <a:rPr lang="ru-RU" sz="2800" dirty="0" smtClean="0"/>
              <a:t> написал рассказ «Котёнок Гав» и «Мой щенок».</a:t>
            </a:r>
          </a:p>
          <a:p>
            <a:r>
              <a:rPr lang="ru-RU" sz="2800" dirty="0" smtClean="0"/>
              <a:t>Под шляпой прятался щенок в рассказе «Живая шляпа».</a:t>
            </a:r>
          </a:p>
          <a:p>
            <a:r>
              <a:rPr lang="ru-RU" sz="2800" dirty="0" smtClean="0"/>
              <a:t>Правильные ответы: 1 0 1 0 0 0 0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3.    Цифровой диктант.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010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4.     Рисуночная викторина.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9368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C:\Users\1\Pictures\fötr-şapka_835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772816"/>
            <a:ext cx="3647356" cy="200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69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3600" dirty="0" smtClean="0"/>
              <a:t>Живая шляпа»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140967"/>
            <a:ext cx="4041775" cy="2985195"/>
          </a:xfrm>
        </p:spPr>
        <p:txBody>
          <a:bodyPr/>
          <a:lstStyle/>
          <a:p>
            <a:endParaRPr lang="ru-RU"/>
          </a:p>
        </p:txBody>
      </p:sp>
      <p:pic>
        <p:nvPicPr>
          <p:cNvPr id="3076" name="Picture 4" descr="C:\Users\1\Pictures\kartos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09634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Pictures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35" y="4149080"/>
            <a:ext cx="33123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13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1345035307_y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56792"/>
            <a:ext cx="2880319" cy="239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«Огурцы»</a:t>
            </a:r>
            <a:endParaRPr lang="ru-RU" dirty="0"/>
          </a:p>
        </p:txBody>
      </p:sp>
      <p:pic>
        <p:nvPicPr>
          <p:cNvPr id="4099" name="Picture 3" descr="C:\Users\1\Pictures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220838" cy="22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Pictures\VqicVfTDn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312369" cy="30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97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592288" cy="244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«Мишкина каша»</a:t>
            </a:r>
            <a:endParaRPr lang="ru-RU" dirty="0"/>
          </a:p>
        </p:txBody>
      </p:sp>
      <p:pic>
        <p:nvPicPr>
          <p:cNvPr id="5123" name="Picture 3" descr="C:\Users\1\Pictures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1628800"/>
            <a:ext cx="289920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Pictures\1309499929_dac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4042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1326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«Телефон»</a:t>
            </a:r>
            <a:endParaRPr lang="ru-RU" dirty="0"/>
          </a:p>
        </p:txBody>
      </p:sp>
      <p:pic>
        <p:nvPicPr>
          <p:cNvPr id="6146" name="Picture 2" descr="C:\Users\1\Pictures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799"/>
            <a:ext cx="2252836" cy="21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Pictures\tk_sob_large_239_07_10_10_03_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752528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Pictures\black-powder-250x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13" y="3825747"/>
            <a:ext cx="31750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2006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«Тук-тук-тук»</a:t>
            </a:r>
            <a:endParaRPr lang="ru-RU" dirty="0"/>
          </a:p>
        </p:txBody>
      </p:sp>
      <p:pic>
        <p:nvPicPr>
          <p:cNvPr id="7170" name="Picture 2" descr="C:\Users\1\Pictures\246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637158"/>
            <a:ext cx="4968552" cy="171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Pictures\i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25146"/>
            <a:ext cx="2808313" cy="34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Pictures\i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53897"/>
            <a:ext cx="3528392" cy="24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324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5.            Весёлая ромашка.</a:t>
            </a:r>
            <a:endParaRPr lang="ru-RU" dirty="0"/>
          </a:p>
        </p:txBody>
      </p:sp>
      <p:pic>
        <p:nvPicPr>
          <p:cNvPr id="8194" name="Picture 2" descr="C:\Users\1\Pictures\post70218_img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348880"/>
            <a:ext cx="3822700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800" b="1" i="1" dirty="0" smtClean="0"/>
              <a:t>Лепесток 1</a:t>
            </a:r>
            <a:r>
              <a:rPr lang="ru-RU" sz="1800" dirty="0" smtClean="0"/>
              <a:t>.Гунька, </a:t>
            </a:r>
            <a:r>
              <a:rPr lang="ru-RU" sz="1800" dirty="0" err="1" smtClean="0"/>
              <a:t>Знайка</a:t>
            </a:r>
            <a:r>
              <a:rPr lang="ru-RU" sz="1800" dirty="0" smtClean="0"/>
              <a:t>, Ворчун, Молчун, Авоська, </a:t>
            </a:r>
            <a:r>
              <a:rPr lang="ru-RU" sz="1800" dirty="0" err="1" smtClean="0"/>
              <a:t>Небоська</a:t>
            </a:r>
            <a:r>
              <a:rPr lang="ru-RU" sz="1800" dirty="0" smtClean="0"/>
              <a:t>, Винтик, </a:t>
            </a:r>
            <a:r>
              <a:rPr lang="ru-RU" sz="1800" dirty="0" err="1" smtClean="0"/>
              <a:t>Шпунтик</a:t>
            </a:r>
            <a:r>
              <a:rPr lang="ru-RU" sz="1800" dirty="0" smtClean="0"/>
              <a:t>, </a:t>
            </a:r>
            <a:r>
              <a:rPr lang="ru-RU" sz="1800" dirty="0" err="1" smtClean="0"/>
              <a:t>Растеряйка</a:t>
            </a:r>
            <a:r>
              <a:rPr lang="ru-RU" sz="1800" dirty="0" smtClean="0"/>
              <a:t>, тюбик, </a:t>
            </a:r>
            <a:r>
              <a:rPr lang="ru-RU" sz="1800" dirty="0" err="1" smtClean="0"/>
              <a:t>Пилюлькин</a:t>
            </a:r>
            <a:r>
              <a:rPr lang="ru-RU" sz="1800" dirty="0" smtClean="0"/>
              <a:t>, Пончик, </a:t>
            </a:r>
            <a:r>
              <a:rPr lang="ru-RU" sz="1800" dirty="0" err="1" smtClean="0"/>
              <a:t>Сиропчик</a:t>
            </a:r>
            <a:r>
              <a:rPr lang="ru-RU" sz="1800" dirty="0" smtClean="0"/>
              <a:t>, Торопыжка, </a:t>
            </a:r>
            <a:r>
              <a:rPr lang="ru-RU" sz="1800" dirty="0" err="1" smtClean="0"/>
              <a:t>Гусля</a:t>
            </a:r>
            <a:r>
              <a:rPr lang="ru-RU" sz="1800" dirty="0" smtClean="0"/>
              <a:t>, Кнопочка, Пёстренький</a:t>
            </a:r>
            <a:r>
              <a:rPr lang="ru-RU" sz="1800" dirty="0" smtClean="0"/>
              <a:t>.</a:t>
            </a:r>
          </a:p>
          <a:p>
            <a:r>
              <a:rPr lang="ru-RU" sz="1800" b="1" i="1" dirty="0" smtClean="0"/>
              <a:t>Лепесток 2.</a:t>
            </a:r>
            <a:r>
              <a:rPr lang="ru-RU" sz="1800" dirty="0" smtClean="0"/>
              <a:t> Ракета, воздушный шар.</a:t>
            </a:r>
            <a:endParaRPr lang="ru-RU" sz="1800" dirty="0"/>
          </a:p>
          <a:p>
            <a:r>
              <a:rPr lang="ru-RU" sz="1800" b="1" i="1" dirty="0" smtClean="0"/>
              <a:t>Лепесток </a:t>
            </a:r>
            <a:r>
              <a:rPr lang="ru-RU" sz="1800" b="1" i="1" dirty="0" smtClean="0"/>
              <a:t>3. </a:t>
            </a:r>
            <a:r>
              <a:rPr lang="ru-RU" sz="1800" dirty="0" smtClean="0"/>
              <a:t>«Приключения Незнайки и его друзей».</a:t>
            </a:r>
          </a:p>
          <a:p>
            <a:r>
              <a:rPr lang="ru-RU" sz="1800" b="1" i="1" dirty="0" smtClean="0"/>
              <a:t>Лепесток </a:t>
            </a:r>
            <a:r>
              <a:rPr lang="ru-RU" sz="1800" b="1" i="1" dirty="0" smtClean="0"/>
              <a:t>4</a:t>
            </a:r>
            <a:r>
              <a:rPr lang="ru-RU" sz="1800" dirty="0" smtClean="0"/>
              <a:t>. </a:t>
            </a:r>
            <a:r>
              <a:rPr lang="ru-RU" sz="1800" dirty="0" smtClean="0"/>
              <a:t>Незнайка.</a:t>
            </a:r>
          </a:p>
          <a:p>
            <a:r>
              <a:rPr lang="ru-RU" sz="1800" b="1" i="1" dirty="0" smtClean="0"/>
              <a:t>Лепесток </a:t>
            </a:r>
            <a:r>
              <a:rPr lang="ru-RU" sz="1800" b="1" i="1" dirty="0" smtClean="0"/>
              <a:t>5.</a:t>
            </a:r>
            <a:r>
              <a:rPr lang="ru-RU" sz="1800" dirty="0" smtClean="0"/>
              <a:t> </a:t>
            </a:r>
            <a:r>
              <a:rPr lang="ru-RU" sz="1800" dirty="0" smtClean="0"/>
              <a:t>Цветик.</a:t>
            </a:r>
          </a:p>
          <a:p>
            <a:r>
              <a:rPr lang="ru-RU" sz="1800" b="1" i="1" dirty="0" smtClean="0"/>
              <a:t>Лепесток </a:t>
            </a:r>
            <a:r>
              <a:rPr lang="ru-RU" sz="1800" b="1" i="1" dirty="0" smtClean="0"/>
              <a:t>6.</a:t>
            </a:r>
            <a:r>
              <a:rPr lang="ru-RU" sz="1800" dirty="0" smtClean="0"/>
              <a:t> </a:t>
            </a:r>
            <a:r>
              <a:rPr lang="ru-RU" sz="1800" dirty="0" smtClean="0"/>
              <a:t>«Приключения Незнайки и его друзей», «Винтик, </a:t>
            </a:r>
            <a:r>
              <a:rPr lang="ru-RU" sz="1800" dirty="0" err="1" smtClean="0"/>
              <a:t>Шпунтик</a:t>
            </a:r>
            <a:r>
              <a:rPr lang="ru-RU" sz="1800" dirty="0" smtClean="0"/>
              <a:t> и пылесос», «Незнайка в Солнечном городе», «Незнайка на луне».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412079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6.         Вставь словечко.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Приключения… и </a:t>
            </a:r>
            <a:r>
              <a:rPr lang="ru-RU" dirty="0" err="1" smtClean="0"/>
              <a:t>ео</a:t>
            </a:r>
            <a:r>
              <a:rPr lang="ru-RU" dirty="0" smtClean="0"/>
              <a:t> друзей.</a:t>
            </a:r>
          </a:p>
          <a:p>
            <a:r>
              <a:rPr lang="ru-RU" dirty="0" smtClean="0"/>
              <a:t>Витя… в школе и дома.</a:t>
            </a:r>
          </a:p>
          <a:p>
            <a:r>
              <a:rPr lang="ru-RU" dirty="0" smtClean="0"/>
              <a:t>Дневник Коли…</a:t>
            </a:r>
          </a:p>
          <a:p>
            <a:r>
              <a:rPr lang="ru-RU" dirty="0" smtClean="0"/>
              <a:t>Незнайка в … городе.</a:t>
            </a:r>
          </a:p>
          <a:p>
            <a:r>
              <a:rPr lang="ru-RU" dirty="0" smtClean="0"/>
              <a:t>… на Луне.</a:t>
            </a:r>
          </a:p>
          <a:p>
            <a:r>
              <a:rPr lang="ru-RU" dirty="0" smtClean="0"/>
              <a:t>Винтик, </a:t>
            </a:r>
            <a:r>
              <a:rPr lang="ru-RU" dirty="0" err="1" smtClean="0"/>
              <a:t>Шпунтик</a:t>
            </a:r>
            <a:r>
              <a:rPr lang="ru-RU" dirty="0" smtClean="0"/>
              <a:t> и…</a:t>
            </a:r>
          </a:p>
          <a:p>
            <a:r>
              <a:rPr lang="ru-RU" dirty="0" smtClean="0"/>
              <a:t>Бобик в гостях у …</a:t>
            </a:r>
          </a:p>
          <a:p>
            <a:r>
              <a:rPr lang="ru-RU" dirty="0" smtClean="0"/>
              <a:t>Приключения Толи…</a:t>
            </a:r>
          </a:p>
          <a:p>
            <a:r>
              <a:rPr lang="ru-RU" dirty="0" smtClean="0"/>
              <a:t>Весёлая ….</a:t>
            </a:r>
          </a:p>
          <a:p>
            <a:r>
              <a:rPr lang="ru-RU" dirty="0" smtClean="0"/>
              <a:t>Живая…</a:t>
            </a:r>
          </a:p>
          <a:p>
            <a:r>
              <a:rPr lang="ru-RU" dirty="0" smtClean="0"/>
              <a:t>… каток.</a:t>
            </a:r>
          </a:p>
          <a:p>
            <a:r>
              <a:rPr lang="ru-RU" dirty="0" smtClean="0"/>
              <a:t>Мишкина …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228184" y="1600200"/>
            <a:ext cx="245861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Малеев</a:t>
            </a:r>
          </a:p>
          <a:p>
            <a:r>
              <a:rPr lang="ru-RU" dirty="0" smtClean="0"/>
              <a:t>Незнайки</a:t>
            </a:r>
          </a:p>
          <a:p>
            <a:r>
              <a:rPr lang="ru-RU" dirty="0" smtClean="0"/>
              <a:t>Солнечный</a:t>
            </a:r>
          </a:p>
          <a:p>
            <a:r>
              <a:rPr lang="ru-RU" dirty="0" smtClean="0"/>
              <a:t>Незнайка</a:t>
            </a:r>
          </a:p>
          <a:p>
            <a:r>
              <a:rPr lang="ru-RU" dirty="0" smtClean="0"/>
              <a:t>Синицын</a:t>
            </a:r>
          </a:p>
          <a:p>
            <a:r>
              <a:rPr lang="ru-RU" dirty="0" smtClean="0"/>
              <a:t>Пылесос</a:t>
            </a:r>
          </a:p>
          <a:p>
            <a:r>
              <a:rPr lang="ru-RU" dirty="0" smtClean="0"/>
              <a:t>Каша</a:t>
            </a:r>
          </a:p>
          <a:p>
            <a:r>
              <a:rPr lang="ru-RU" dirty="0" smtClean="0"/>
              <a:t>Наш</a:t>
            </a:r>
          </a:p>
          <a:p>
            <a:r>
              <a:rPr lang="ru-RU" dirty="0" smtClean="0"/>
              <a:t>Шляпа</a:t>
            </a:r>
          </a:p>
          <a:p>
            <a:r>
              <a:rPr lang="ru-RU" dirty="0" smtClean="0"/>
              <a:t>Семейка</a:t>
            </a:r>
          </a:p>
          <a:p>
            <a:r>
              <a:rPr lang="ru-RU" dirty="0" smtClean="0"/>
              <a:t>Клюквина</a:t>
            </a:r>
          </a:p>
          <a:p>
            <a:r>
              <a:rPr lang="ru-RU" dirty="0" smtClean="0"/>
              <a:t>Барбос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233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r>
              <a:rPr lang="ru-RU" dirty="0" smtClean="0"/>
              <a:t>Ребята, читайте рассказы </a:t>
            </a:r>
            <a:r>
              <a:rPr lang="ru-RU" dirty="0" err="1" smtClean="0"/>
              <a:t>Н.Н.Носова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10243" name="Picture 3" descr="C:\Users\1\Pictures\0004-003-Rasskazy-Noso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612068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07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692696"/>
            <a:ext cx="3816424" cy="5483151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Здравствуйте , ребята!</a:t>
            </a:r>
          </a:p>
          <a:p>
            <a:r>
              <a:rPr lang="ru-RU" sz="2000" dirty="0" smtClean="0"/>
              <a:t>Я – Незнайка! Узнали?</a:t>
            </a:r>
          </a:p>
          <a:p>
            <a:r>
              <a:rPr lang="ru-RU" sz="2000" dirty="0" smtClean="0"/>
              <a:t>Как называются книги про меня?</a:t>
            </a:r>
          </a:p>
          <a:p>
            <a:r>
              <a:rPr lang="ru-RU" sz="2000" dirty="0" smtClean="0"/>
              <a:t>Какие создали про меня мультфильмы ?</a:t>
            </a:r>
          </a:p>
          <a:p>
            <a:r>
              <a:rPr lang="ru-RU" sz="2000" dirty="0" smtClean="0"/>
              <a:t>А кто придумал  меня и всех моих друзей из Цветочного города?</a:t>
            </a:r>
          </a:p>
          <a:p>
            <a:r>
              <a:rPr lang="ru-RU" sz="2000" dirty="0" smtClean="0"/>
              <a:t>Это Николай Николаевич Носов.</a:t>
            </a:r>
          </a:p>
          <a:p>
            <a:r>
              <a:rPr lang="ru-RU" sz="2000" dirty="0" smtClean="0"/>
              <a:t>Он написал много книг о детях и для детей.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1\Pictures\77864293_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476672"/>
            <a:ext cx="3550817" cy="55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47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Николай Николаевич Носов</a:t>
            </a:r>
            <a:endParaRPr lang="ru-RU" sz="4400" dirty="0"/>
          </a:p>
        </p:txBody>
      </p:sp>
      <p:pic>
        <p:nvPicPr>
          <p:cNvPr id="1031" name="Picture 7" descr="C:\Users\1\Pictures\i (7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" b="5142"/>
          <a:stretch>
            <a:fillRect/>
          </a:stretch>
        </p:blipFill>
        <p:spPr bwMode="auto">
          <a:xfrm>
            <a:off x="611560" y="1371600"/>
            <a:ext cx="3888432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970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Pictures\0003-003-Proizvedenija-Nikolaja-Nikolaevicha-Nos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725" y="-347663"/>
            <a:ext cx="10077450" cy="75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00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«Мишкина каша», «Дружок», «Телефон», «Горшок каши», «Тук-тук-тук».</a:t>
            </a:r>
          </a:p>
          <a:p>
            <a:r>
              <a:rPr lang="ru-RU" sz="2800" dirty="0" smtClean="0"/>
              <a:t>«Огородники», «Приключения Толи Клюквина», «Клякса», «Федина задача», </a:t>
            </a:r>
            <a:r>
              <a:rPr lang="ru-RU" sz="2800" dirty="0" smtClean="0"/>
              <a:t>«Багаж</a:t>
            </a:r>
            <a:r>
              <a:rPr lang="ru-RU" sz="2800" dirty="0" smtClean="0"/>
              <a:t>».</a:t>
            </a:r>
          </a:p>
          <a:p>
            <a:r>
              <a:rPr lang="ru-RU" sz="2800" dirty="0" smtClean="0"/>
              <a:t>«Живая шляпа», «На горке», «Веревочка», «Затейники», «Фантазеры».</a:t>
            </a:r>
          </a:p>
          <a:p>
            <a:r>
              <a:rPr lang="ru-RU" sz="2800" dirty="0" smtClean="0"/>
              <a:t>«Метро», «Огурцы», «Заплатка», «Веселая семейка», «Краденое солнце».</a:t>
            </a:r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1.           «Лишний рассказ»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1400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«Он развинтил трубку, вынул из неё какие-то железки и стал отковыривать круглую пластинку, которая внутри была. Пластинка вырвалась , и из трубки высыпался чёрный порошок. Мишка испугался и стал собирать порошок обратно».</a:t>
            </a:r>
          </a:p>
          <a:p>
            <a:r>
              <a:rPr lang="ru-RU" sz="2800" b="1" dirty="0" smtClean="0"/>
              <a:t>«ТЕЛЕФОН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>Чему </a:t>
            </a:r>
            <a:r>
              <a:rPr lang="ru-RU" sz="2800" dirty="0" smtClean="0"/>
              <a:t>учит это произведение?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2.           Угадай произведение.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2363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6156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«Отошёл я в сторонку, а Мишка варит, то есть не варит, а только и делает, что лишнюю крупу в тарелки перекладывает. Весь стол уставил тарелками, как в ресторане, и все время подливает».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03323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</a:t>
            </a:r>
            <a:r>
              <a:rPr lang="ru-RU" sz="2800" b="1" dirty="0" smtClean="0"/>
              <a:t>МИШКИНА КАША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>Почему </a:t>
            </a:r>
            <a:r>
              <a:rPr lang="ru-RU" sz="2800" dirty="0" smtClean="0"/>
              <a:t>мальчики не смогли сварить кашу?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88855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780108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«Милая мамочка! Разреши мне держать щеночка маленького. Он очень красивый, весь рыжий, и я его очень люблю. За это я тебя всегда буду слушаться, и буду хорошо учиться, и щеночка буду учить, чтоб из него выросла большая собака».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971600" y="3556000"/>
            <a:ext cx="6800800" cy="1961231"/>
          </a:xfrm>
        </p:spPr>
        <p:txBody>
          <a:bodyPr>
            <a:normAutofit fontScale="92500"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«</a:t>
            </a:r>
            <a:r>
              <a:rPr lang="ru-RU" sz="3200" b="1" dirty="0"/>
              <a:t>ДРУЖОК»</a:t>
            </a:r>
            <a:br>
              <a:rPr lang="ru-RU" sz="3200" b="1" dirty="0"/>
            </a:br>
            <a:r>
              <a:rPr lang="ru-RU" sz="3200" b="1" dirty="0"/>
              <a:t>             </a:t>
            </a:r>
            <a:r>
              <a:rPr lang="ru-RU" sz="3200" dirty="0"/>
              <a:t>Как мальчики потеряли щенка?</a:t>
            </a:r>
            <a:br>
              <a:rPr lang="ru-RU" sz="3200" dirty="0"/>
            </a:br>
            <a:r>
              <a:rPr lang="ru-RU" sz="3200" dirty="0"/>
              <a:t>             Смогли ли они его найти? Как?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46144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b="1" dirty="0"/>
              <a:t>Ж</a:t>
            </a:r>
            <a:r>
              <a:rPr lang="ru-RU" b="1" dirty="0" smtClean="0"/>
              <a:t>ивая </a:t>
            </a:r>
            <a:r>
              <a:rPr lang="ru-RU" b="1" dirty="0" smtClean="0"/>
              <a:t>шляпа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Кто главный герой в рассказе?</a:t>
            </a:r>
          </a:p>
          <a:p>
            <a:r>
              <a:rPr lang="ru-RU" dirty="0" smtClean="0"/>
              <a:t>Кто прятался под шляпой?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«Вдруг шляпа поползла прямо к Вадику. Он как закричит: «Ай!» и прыг на диван»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0356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775</TotalTime>
  <Words>616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Урок по литературному чтению во 2 классе на тему «Творчество Н.Н.Носова» (урок – игра)</vt:lpstr>
      <vt:lpstr>Презентация PowerPoint</vt:lpstr>
      <vt:lpstr> </vt:lpstr>
      <vt:lpstr>Презентация PowerPoint</vt:lpstr>
      <vt:lpstr>1.           «Лишний рассказ»</vt:lpstr>
      <vt:lpstr>2.           Угадай произведение.</vt:lpstr>
      <vt:lpstr>«Отошёл я в сторонку, а Мишка варит, то есть не варит, а только и делает, что лишнюю крупу в тарелки перекладывает. Весь стол уставил тарелками, как в ресторане, и все время подливает».</vt:lpstr>
      <vt:lpstr>«Милая мамочка! Разреши мне держать щеночка маленького. Он очень красивый, весь рыжий, и я его очень люблю. За это я тебя всегда буду слушаться, и буду хорошо учиться, и щеночка буду учить, чтоб из него выросла большая собака». </vt:lpstr>
      <vt:lpstr>«Вдруг шляпа поползла прямо к Вадику. Он как закричит: «Ай!» и прыг на диван»</vt:lpstr>
      <vt:lpstr>3.    Цифровой диктант.</vt:lpstr>
      <vt:lpstr>4.     Рисуночная викторина. </vt:lpstr>
      <vt:lpstr>«Огурцы»</vt:lpstr>
      <vt:lpstr>«Мишкина каша»</vt:lpstr>
      <vt:lpstr>«Телефон»</vt:lpstr>
      <vt:lpstr>«Тук-тук-тук»</vt:lpstr>
      <vt:lpstr>5.            Весёлая ромашка.</vt:lpstr>
      <vt:lpstr>6.         Вставь словечко.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24</cp:revision>
  <dcterms:created xsi:type="dcterms:W3CDTF">2013-06-13T11:39:01Z</dcterms:created>
  <dcterms:modified xsi:type="dcterms:W3CDTF">2013-06-18T16:59:06Z</dcterms:modified>
</cp:coreProperties>
</file>