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9" r:id="rId2"/>
    <p:sldId id="257" r:id="rId3"/>
    <p:sldId id="265" r:id="rId4"/>
    <p:sldId id="264" r:id="rId5"/>
    <p:sldId id="267" r:id="rId6"/>
    <p:sldId id="261" r:id="rId7"/>
    <p:sldId id="269" r:id="rId8"/>
    <p:sldId id="262" r:id="rId9"/>
    <p:sldId id="268" r:id="rId10"/>
    <p:sldId id="25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8599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9076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9467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2698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3672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9192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7433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4750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3060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8133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7527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20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3647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0818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2116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250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87088-9F10-43A3-A282-D6E2E4A85D3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B67792B-7508-4DED-BE97-5285F5CE0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8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ewslab.ru/blog/288355" TargetMode="External"/><Relationship Id="rId2" Type="http://schemas.openxmlformats.org/officeDocument/2006/relationships/hyperlink" Target="mihal2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bibliopskov.ru/mihalkov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ihal2.jpg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1171646"/>
            <a:ext cx="8915399" cy="1468800"/>
          </a:xfrm>
        </p:spPr>
        <p:txBody>
          <a:bodyPr>
            <a:normAutofit/>
          </a:bodyPr>
          <a:lstStyle/>
          <a:p>
            <a:pPr algn="ctr"/>
            <a:r>
              <a:rPr lang="ru-RU" sz="8800" b="1" dirty="0" smtClean="0"/>
              <a:t>КОВХАЛМИ</a:t>
            </a:r>
            <a:endParaRPr lang="ru-RU" sz="8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15654" y="2902331"/>
            <a:ext cx="9088957" cy="2625011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 smtClean="0"/>
              <a:t>Перед вами фамилия известного детского писателя. Чтобы прочитать фамилию, надо переставить слоги.</a:t>
            </a:r>
          </a:p>
          <a:p>
            <a:pPr algn="ctr"/>
            <a:r>
              <a:rPr lang="ru-RU" sz="8800" b="1" dirty="0" smtClean="0">
                <a:solidFill>
                  <a:schemeClr val="tx1"/>
                </a:solidFill>
              </a:rPr>
              <a:t>МИХАЛКОВ</a:t>
            </a:r>
          </a:p>
          <a:p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612" y="516868"/>
            <a:ext cx="1244600" cy="578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434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file"/>
          </p:cNvPr>
          <p:cNvSpPr txBox="1"/>
          <p:nvPr/>
        </p:nvSpPr>
        <p:spPr>
          <a:xfrm>
            <a:off x="4626590" y="0"/>
            <a:ext cx="2101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5487" y="1126910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3"/>
              </a:rPr>
              <a:t>http://newslab.ru/blog/288355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5487" y="1865574"/>
            <a:ext cx="6159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hlinkClick r:id="rId4"/>
              </a:rPr>
              <a:t>http://www.bibliopskov.ru/mihalkov.htm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80429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Сергей Владимирович Михалков</a:t>
            </a:r>
            <a:endParaRPr lang="ru-RU" sz="2400" b="1" dirty="0"/>
          </a:p>
        </p:txBody>
      </p:sp>
      <p:pic>
        <p:nvPicPr>
          <p:cNvPr id="5" name="Объект 4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472" y="446088"/>
            <a:ext cx="4394579" cy="541496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Поэт и писатель, сказочник и баснописец, переводчик и драматург – Сергей Михалков родился в Москве 13 марта 1913 года. </a:t>
            </a:r>
            <a:r>
              <a:rPr lang="ru-RU" sz="1800" dirty="0"/>
              <a:t>Число 13 считал счастливым. Писать начал </a:t>
            </a:r>
            <a:r>
              <a:rPr lang="ru-RU" sz="1800" dirty="0" smtClean="0"/>
              <a:t>очень рано</a:t>
            </a:r>
            <a:r>
              <a:rPr lang="ru-RU" sz="1800" dirty="0"/>
              <a:t>. По его произведениям созданы всеми вами любимые </a:t>
            </a:r>
            <a:r>
              <a:rPr lang="ru-RU" sz="1800" dirty="0" smtClean="0"/>
              <a:t>мультфильмы: «Как старик корову продавал», «Дядя Степа», «На лесной эстраде», «Сказки для больших и маленьких».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079380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7182" y="854749"/>
            <a:ext cx="6096000" cy="28737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этим зверем все знакомы.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мурлыча песнь поет.</a:t>
            </a:r>
            <a:endParaRPr lang="ru-RU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него усы как спицы.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Кто же это?...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(КОТ)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0" y="3352801"/>
            <a:ext cx="4586514" cy="317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3861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Сергей Владимирович Михалков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«Котята»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905001"/>
            <a:ext cx="8434466" cy="4659572"/>
          </a:xfrm>
        </p:spPr>
      </p:pic>
    </p:spTree>
    <p:extLst>
      <p:ext uri="{BB962C8B-B14F-4D97-AF65-F5344CB8AC3E}">
        <p14:creationId xmlns:p14="http://schemas.microsoft.com/office/powerpoint/2010/main" val="41246594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16502" y="2082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15771" y="0"/>
            <a:ext cx="6262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Физминутка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96663" y="649178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Поработали, ребятки,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теперь все на зарядку!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сейчас все дружно встанем,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Отдохнем мы на привале.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Влево, вправо повернитесь,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Наклонитесь, поднимитесь.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Руки вверх и руки вбок,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на месте прыг да скок!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теперь бежим вприпрыжку,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Молодцы вы, ребятишки!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Замедляем, дети, шаг,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на месте стой! Вот так!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теперь мы сядем дружно,</a:t>
            </a:r>
          </a:p>
          <a:p>
            <a:pPr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Нам еще работать нужно.</a:t>
            </a:r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634" y="707886"/>
            <a:ext cx="5371042" cy="606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495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8998" y="1168791"/>
            <a:ext cx="73557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каком котенке идет речь?</a:t>
            </a: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54339" y="2213819"/>
            <a:ext cx="3698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1.Он ничего не боится.</a:t>
            </a:r>
            <a:endParaRPr lang="ru-RU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53943" y="2244596"/>
            <a:ext cx="4873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О втором. Он самый смелый.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54339" y="3020795"/>
            <a:ext cx="3523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2.Он всегда все знает.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53943" y="3051572"/>
            <a:ext cx="4769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О третьем. Он самый умный.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54339" y="3858975"/>
            <a:ext cx="43579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3.У него нет темных пятен.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02033" y="3858548"/>
            <a:ext cx="4673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О первом. Он самый белый.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54339" y="4657782"/>
            <a:ext cx="4448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4.От него нет покоя никому.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02033" y="4734726"/>
            <a:ext cx="4493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 четвертом. Он самый шумный.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54339" y="5529882"/>
            <a:ext cx="3903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5.Он и смелый и умный.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02033" y="5529882"/>
            <a:ext cx="4358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B0F0"/>
                </a:solidFill>
              </a:rPr>
              <a:t>О пятом. Он похож на три и два.</a:t>
            </a:r>
            <a:endParaRPr lang="ru-RU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2567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857" y="932769"/>
            <a:ext cx="3657143" cy="36571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8228" y="1360958"/>
            <a:ext cx="753122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</a:rPr>
              <a:t>Прозвенит сейчас звонок</a:t>
            </a:r>
          </a:p>
          <a:p>
            <a:r>
              <a:rPr lang="ru-RU" sz="4400" b="1" dirty="0" smtClean="0">
                <a:solidFill>
                  <a:srgbClr val="00B050"/>
                </a:solidFill>
              </a:rPr>
              <a:t>И закончится урок.</a:t>
            </a:r>
          </a:p>
          <a:p>
            <a:r>
              <a:rPr lang="ru-RU" sz="4400" b="1" dirty="0" smtClean="0">
                <a:solidFill>
                  <a:srgbClr val="00B050"/>
                </a:solidFill>
              </a:rPr>
              <a:t>Перемена ждет ребят.</a:t>
            </a:r>
          </a:p>
          <a:p>
            <a:r>
              <a:rPr lang="ru-RU" sz="4400" b="1" dirty="0" smtClean="0">
                <a:solidFill>
                  <a:srgbClr val="00B050"/>
                </a:solidFill>
              </a:rPr>
              <a:t>Будем  мы все отдыхать.</a:t>
            </a:r>
            <a:endParaRPr lang="ru-RU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49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01142" y="1843316"/>
            <a:ext cx="53557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00B0F0"/>
                </a:solidFill>
              </a:rPr>
              <a:t>Молодцы!  </a:t>
            </a:r>
            <a:r>
              <a:rPr lang="ru-RU" sz="6000" b="1" dirty="0" smtClean="0">
                <a:solidFill>
                  <a:srgbClr val="0070C0"/>
                </a:solidFill>
              </a:rPr>
              <a:t>Спасибо за урок! </a:t>
            </a:r>
            <a:endParaRPr lang="ru-RU" sz="6000" b="1" dirty="0">
              <a:solidFill>
                <a:srgbClr val="0070C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020" y="0"/>
            <a:ext cx="3882646" cy="685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825" y="55844"/>
            <a:ext cx="5980176" cy="570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5239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39362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339</TotalTime>
  <Words>290</Words>
  <Application>Microsoft Office PowerPoint</Application>
  <PresentationFormat>Широкоэкранный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КОВХАЛМИ</vt:lpstr>
      <vt:lpstr>Сергей Владимирович Михалков</vt:lpstr>
      <vt:lpstr>Презентация PowerPoint</vt:lpstr>
      <vt:lpstr>Сергей Владимирович Михалков «Котята»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Владимирович Михалков «Котята»</dc:title>
  <dc:creator>Nadezhda</dc:creator>
  <cp:lastModifiedBy>Nadezhda</cp:lastModifiedBy>
  <cp:revision>25</cp:revision>
  <dcterms:created xsi:type="dcterms:W3CDTF">2013-12-21T13:47:33Z</dcterms:created>
  <dcterms:modified xsi:type="dcterms:W3CDTF">2013-12-21T19:26:59Z</dcterms:modified>
</cp:coreProperties>
</file>