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444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9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7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4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0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34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345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1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1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985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207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helsi.ru/uploads/posts/2010-04/1271664268_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285860"/>
            <a:ext cx="7643834" cy="6143644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200" b="1" dirty="0" smtClean="0">
                <a:ln>
                  <a:solidFill>
                    <a:schemeClr val="tx1"/>
                  </a:solidFill>
                </a:ln>
                <a:solidFill>
                  <a:srgbClr val="8C311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«Георгиевская ленточка» </a:t>
            </a:r>
          </a:p>
          <a:p>
            <a:pPr>
              <a:buFontTx/>
              <a:buChar char="-"/>
            </a:pPr>
            <a:r>
              <a:rPr lang="ru-RU" sz="5200" b="1" dirty="0" smtClean="0">
                <a:ln>
                  <a:solidFill>
                    <a:schemeClr val="tx1"/>
                  </a:solidFill>
                </a:ln>
                <a:solidFill>
                  <a:srgbClr val="8C311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символ памяти</a:t>
            </a:r>
          </a:p>
          <a:p>
            <a:endParaRPr lang="ru-RU" sz="5200" b="1" dirty="0" smtClean="0">
              <a:ln>
                <a:solidFill>
                  <a:schemeClr val="tx1"/>
                </a:solidFill>
              </a:ln>
              <a:solidFill>
                <a:srgbClr val="8C311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200" b="1" dirty="0" smtClean="0">
              <a:ln>
                <a:solidFill>
                  <a:schemeClr val="tx1"/>
                </a:solidFill>
              </a:ln>
              <a:solidFill>
                <a:srgbClr val="8C311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5200" b="1" dirty="0" smtClean="0">
                <a:ln>
                  <a:solidFill>
                    <a:schemeClr val="tx1"/>
                  </a:solidFill>
                </a:ln>
                <a:solidFill>
                  <a:srgbClr val="8C311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endParaRPr lang="ru-RU" sz="5200" b="1" dirty="0" smtClean="0">
              <a:ln>
                <a:solidFill>
                  <a:schemeClr val="tx1"/>
                </a:solidFill>
              </a:ln>
              <a:solidFill>
                <a:srgbClr val="8C311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5200" b="1" dirty="0" smtClean="0">
                <a:ln>
                  <a:solidFill>
                    <a:schemeClr val="tx1"/>
                  </a:solidFill>
                </a:ln>
                <a:solidFill>
                  <a:srgbClr val="8C311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Великой Победы </a:t>
            </a:r>
          </a:p>
          <a:p>
            <a:r>
              <a:rPr lang="ru-RU" sz="5200" b="1" dirty="0" smtClean="0">
                <a:ln>
                  <a:solidFill>
                    <a:schemeClr val="tx1"/>
                  </a:solidFill>
                </a:ln>
                <a:solidFill>
                  <a:srgbClr val="8C311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9 мая 1945 года</a:t>
            </a:r>
          </a:p>
          <a:p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2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ШТАНДАРТ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dirty="0" smtClean="0"/>
              <a:t>Особый вид </a:t>
            </a:r>
            <a:r>
              <a:rPr lang="ru-RU" sz="3600" b="1" dirty="0" smtClean="0"/>
              <a:t>знамени</a:t>
            </a:r>
            <a:r>
              <a:rPr lang="ru-RU" sz="3600" dirty="0" smtClean="0"/>
              <a:t>, </a:t>
            </a:r>
            <a:r>
              <a:rPr lang="ru-RU" sz="3600" b="1" dirty="0" smtClean="0"/>
              <a:t>флага</a:t>
            </a:r>
            <a:r>
              <a:rPr lang="ru-RU" sz="3600" dirty="0" smtClean="0"/>
              <a:t>; полотнище правильной геометрической формы (обычно квадрат); символ государства, воинского формирования.</a:t>
            </a:r>
          </a:p>
          <a:p>
            <a:pPr algn="r">
              <a:buNone/>
            </a:pPr>
            <a:r>
              <a:rPr lang="ru-RU" sz="2400" i="1" dirty="0" err="1" smtClean="0"/>
              <a:t>ВикипедиЯ</a:t>
            </a:r>
            <a:endParaRPr lang="ru-RU" sz="2400" i="1" dirty="0" smtClean="0"/>
          </a:p>
          <a:p>
            <a:pPr algn="r">
              <a:buNone/>
            </a:pPr>
            <a:r>
              <a:rPr lang="ru-RU" sz="2400" i="1" dirty="0" smtClean="0"/>
              <a:t>Свободная энциклопедия</a:t>
            </a:r>
          </a:p>
          <a:p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858148" y="5429264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589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6541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://faleristika.net.ru/myalbum/photos/7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956376" y="4784826"/>
            <a:ext cx="917294" cy="178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altfast.ru/uploads/posts/2008-05/1210287309_grglent01.gif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051" t="2844" r="6410" b="13822"/>
          <a:stretch>
            <a:fillRect/>
          </a:stretch>
        </p:blipFill>
        <p:spPr bwMode="auto">
          <a:xfrm>
            <a:off x="4499992" y="518670"/>
            <a:ext cx="1746560" cy="130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6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42.radikal.ru/i097/1005/11/32d87c07b0c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931862" y="836712"/>
            <a:ext cx="3950001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4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125284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Цвета ленты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8629" y="1179279"/>
            <a:ext cx="7643866" cy="18383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Чёрный </a:t>
            </a:r>
            <a:r>
              <a:rPr lang="ru-RU" sz="2800" b="1" dirty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оранжевый цвет  </a:t>
            </a:r>
            <a:r>
              <a:rPr lang="ru-RU" sz="2800" b="1" dirty="0">
                <a:solidFill>
                  <a:srgbClr val="C00000"/>
                </a:solidFill>
              </a:rPr>
              <a:t>означают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дым и пламень» и являются знаком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личной </a:t>
            </a:r>
            <a:r>
              <a:rPr lang="ru-RU" sz="2800" b="1" dirty="0">
                <a:solidFill>
                  <a:srgbClr val="C00000"/>
                </a:solidFill>
              </a:rPr>
              <a:t>доблести солдата на поле боя.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http://i02.fsimg.ru/6/tlog_box/1627/1627845.jpg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i02.fsimg.ru/6/tlog_box/1627/16278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219" y="2780929"/>
            <a:ext cx="2301750" cy="1656184"/>
          </a:xfrm>
          <a:prstGeom prst="rect">
            <a:avLst/>
          </a:prstGeom>
          <a:noFill/>
        </p:spPr>
      </p:pic>
      <p:pic>
        <p:nvPicPr>
          <p:cNvPr id="9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710" y="214290"/>
            <a:ext cx="1071570" cy="96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7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786742" cy="19288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 России черно-оранжевые </a:t>
            </a:r>
            <a:r>
              <a:rPr lang="ru-RU" sz="3200" b="1" dirty="0">
                <a:solidFill>
                  <a:srgbClr val="C00000"/>
                </a:solidFill>
              </a:rPr>
              <a:t>цвета Георгиевской ленты </a:t>
            </a:r>
            <a:r>
              <a:rPr lang="ru-RU" sz="3200" b="1" dirty="0" smtClean="0">
                <a:solidFill>
                  <a:srgbClr val="C00000"/>
                </a:solidFill>
              </a:rPr>
              <a:t>стали символом воинской </a:t>
            </a:r>
            <a:r>
              <a:rPr lang="ru-RU" sz="3200" b="1" dirty="0">
                <a:solidFill>
                  <a:srgbClr val="C00000"/>
                </a:solidFill>
              </a:rPr>
              <a:t>доблести и славы.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http://www.chelsi.ru/uploads/posts/2010-04/1271664268_1.jpg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4" descr="http://www.chelsi.ru/uploads/posts/2010-04/1271664268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71678"/>
            <a:ext cx="1298042" cy="1191603"/>
          </a:xfrm>
          <a:prstGeom prst="rect">
            <a:avLst/>
          </a:prstGeom>
          <a:noFill/>
        </p:spPr>
      </p:pic>
      <p:pic>
        <p:nvPicPr>
          <p:cNvPr id="10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8148" y="214290"/>
            <a:ext cx="1071570" cy="96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4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if.ru/application/public/dontknow/283/97a305eb5bf20bc5c193c1ef09755f5f_bi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28424" y="548681"/>
            <a:ext cx="268799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77780" y="214291"/>
            <a:ext cx="951938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9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3749675" cy="4572000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Picture 2" descr="http://www.shop-for-man.ru/upload/iblock/919/9195b2db8344b5e3403610bae668fb4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140" y="4509120"/>
            <a:ext cx="1137258" cy="2116885"/>
          </a:xfrm>
          <a:prstGeom prst="rect">
            <a:avLst/>
          </a:prstGeom>
          <a:noFill/>
        </p:spPr>
      </p:pic>
      <p:pic>
        <p:nvPicPr>
          <p:cNvPr id="12" name="Picture 4" descr="http://orden-pobeda.ru/pic/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3251"/>
            <a:ext cx="648072" cy="1136345"/>
          </a:xfrm>
          <a:prstGeom prst="rect">
            <a:avLst/>
          </a:prstGeom>
          <a:noFill/>
        </p:spPr>
      </p:pic>
      <p:pic>
        <p:nvPicPr>
          <p:cNvPr id="13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9586" y="214290"/>
            <a:ext cx="928694" cy="83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5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3733800" cy="762000"/>
          </a:xfrm>
        </p:spPr>
        <p:txBody>
          <a:bodyPr/>
          <a:lstStyle/>
          <a:p>
            <a:r>
              <a:rPr lang="ru-RU" dirty="0" smtClean="0"/>
              <a:t>Орден Святого Георгия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220072" y="260648"/>
            <a:ext cx="3733800" cy="762000"/>
          </a:xfrm>
        </p:spPr>
        <p:txBody>
          <a:bodyPr/>
          <a:lstStyle/>
          <a:p>
            <a:r>
              <a:rPr lang="ru-RU" dirty="0" smtClean="0"/>
              <a:t>Георгиевский крест, знак отличия ордена</a:t>
            </a:r>
            <a:endParaRPr lang="ru-RU" dirty="0"/>
          </a:p>
        </p:txBody>
      </p:sp>
      <p:pic>
        <p:nvPicPr>
          <p:cNvPr id="12" name="Picture 6" descr="http://festival.1september.ru/files/articles/50/5061/506138/im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/>
          </a:blip>
          <a:srcRect b="-1143"/>
          <a:stretch>
            <a:fillRect/>
          </a:stretch>
        </p:blipFill>
        <p:spPr bwMode="auto">
          <a:xfrm>
            <a:off x="827584" y="1124745"/>
            <a:ext cx="582237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://i012.radikal.ru/0805/e7/8eaa8dbae0ee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249627" y="1124744"/>
            <a:ext cx="1122573" cy="178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3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7943880" cy="2266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C00000"/>
                </a:solidFill>
              </a:rPr>
              <a:t>В Указе Президента Российской Федерации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от </a:t>
            </a:r>
            <a:r>
              <a:rPr lang="ru-RU" sz="1600" b="1" dirty="0">
                <a:solidFill>
                  <a:srgbClr val="C00000"/>
                </a:solidFill>
              </a:rPr>
              <a:t>2 марта 1994 года сказано: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</a:t>
            </a:r>
            <a:r>
              <a:rPr lang="ru-RU" sz="1600" b="1" dirty="0">
                <a:solidFill>
                  <a:srgbClr val="C00000"/>
                </a:solidFill>
              </a:rPr>
              <a:t>В системе государственных наград сохраняются военный орден Святого Георгия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</a:t>
            </a:r>
            <a:r>
              <a:rPr lang="ru-RU" sz="1600" b="1" dirty="0">
                <a:solidFill>
                  <a:srgbClr val="C00000"/>
                </a:solidFill>
              </a:rPr>
              <a:t>Знак отличия - "Георгиевский Крест".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dic.academic.ru/pictures/wiki/files/66/Boris_Yeltsin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5458"/>
            <a:ext cx="1428760" cy="175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071570" cy="964989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71670" y="5429264"/>
            <a:ext cx="4786346" cy="115409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Ельцин Борис Николаевич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первый Президент России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протяжении 1991 – 1999гг.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6542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2005 году, в год 60-летия Победы,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 инициативе государственных информационных агентств и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молодежных движений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«Студенческая </a:t>
            </a:r>
            <a:r>
              <a:rPr lang="ru-RU" sz="2800" b="1" i="1" dirty="0" smtClean="0">
                <a:solidFill>
                  <a:srgbClr val="C00000"/>
                </a:solidFill>
              </a:rPr>
              <a:t>община», «НАШИ» и др.,</a:t>
            </a:r>
            <a:r>
              <a:rPr lang="ru-RU" sz="2800" b="1" dirty="0" smtClean="0">
                <a:solidFill>
                  <a:srgbClr val="C00000"/>
                </a:solidFill>
              </a:rPr>
              <a:t> была задумана акция </a:t>
            </a:r>
            <a:r>
              <a:rPr lang="ru-RU" sz="3200" b="1" dirty="0" smtClean="0">
                <a:solidFill>
                  <a:srgbClr val="C00000"/>
                </a:solidFill>
              </a:rPr>
              <a:t>«Георгиевская ленточка» 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6388" name="Picture 4" descr="http://srs-market.ru/data/studen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3857628"/>
            <a:ext cx="2508236" cy="175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i.focus.ua/img/a/4/6/43864.gif?12446243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22000" t="10464" r="24000"/>
          <a:stretch>
            <a:fillRect/>
          </a:stretch>
        </p:blipFill>
        <p:spPr bwMode="auto">
          <a:xfrm>
            <a:off x="428596" y="3214686"/>
            <a:ext cx="2214578" cy="237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://news.vulanude.ru/wp-content/uploads/cache/5521_NpAdvHov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3500438"/>
            <a:ext cx="248019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214290"/>
            <a:ext cx="1071570" cy="9649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4429132"/>
            <a:ext cx="1000132" cy="142876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3711926" cy="14887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Георгиевская </a:t>
            </a:r>
            <a:r>
              <a:rPr lang="ru-RU" sz="3600" b="1" dirty="0" smtClean="0">
                <a:solidFill>
                  <a:srgbClr val="C00000"/>
                </a:solidFill>
              </a:rPr>
              <a:t>лента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dirty="0"/>
          </a:p>
        </p:txBody>
      </p:sp>
      <p:pic>
        <p:nvPicPr>
          <p:cNvPr id="7" name="Picture 4" descr="http://www.rusawards.ru/russia/005%20stgeorgy/lenta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465043">
            <a:off x="2986068" y="1109860"/>
            <a:ext cx="1345971" cy="312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2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5955" y="285728"/>
            <a:ext cx="8453731" cy="1559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Георгиевская ленточка»</a:t>
            </a:r>
            <a:r>
              <a:rPr lang="ru-RU" sz="2800" b="1" dirty="0">
                <a:solidFill>
                  <a:srgbClr val="C00000"/>
                </a:solidFill>
              </a:rPr>
              <a:t> — общественная акция </a:t>
            </a:r>
            <a:r>
              <a:rPr lang="ru-RU" sz="2800" b="1" dirty="0" smtClean="0">
                <a:solidFill>
                  <a:srgbClr val="C00000"/>
                </a:solidFill>
              </a:rPr>
              <a:t>посвящённая </a:t>
            </a:r>
            <a:r>
              <a:rPr lang="ru-RU" sz="2800" b="1" dirty="0">
                <a:solidFill>
                  <a:srgbClr val="C00000"/>
                </a:solidFill>
              </a:rPr>
              <a:t>празднованию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Дня </a:t>
            </a:r>
            <a:r>
              <a:rPr lang="ru-RU" sz="2800" b="1" dirty="0">
                <a:solidFill>
                  <a:srgbClr val="C00000"/>
                </a:solidFill>
              </a:rPr>
              <a:t>Победы в </a:t>
            </a:r>
            <a:r>
              <a:rPr lang="ru-RU" sz="2800" b="1" dirty="0" smtClean="0">
                <a:solidFill>
                  <a:srgbClr val="C00000"/>
                </a:solidFill>
              </a:rPr>
              <a:t>Великой </a:t>
            </a:r>
            <a:r>
              <a:rPr lang="ru-RU" sz="2800" b="1" dirty="0">
                <a:solidFill>
                  <a:srgbClr val="C00000"/>
                </a:solidFill>
              </a:rPr>
              <a:t>Отечественной </a:t>
            </a:r>
            <a:r>
              <a:rPr lang="ru-RU" sz="2800" b="1" dirty="0" smtClean="0">
                <a:solidFill>
                  <a:srgbClr val="C00000"/>
                </a:solidFill>
              </a:rPr>
              <a:t>войне.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дни акции </a:t>
            </a:r>
            <a:r>
              <a:rPr lang="ru-RU" sz="2800" b="1" dirty="0" smtClean="0">
                <a:solidFill>
                  <a:srgbClr val="C00000"/>
                </a:solidFill>
                <a:hlinkClick r:id="rId3" action="ppaction://hlinksldjump"/>
              </a:rPr>
              <a:t>волонтёры</a:t>
            </a:r>
            <a:r>
              <a:rPr lang="ru-RU" sz="2800" b="1" dirty="0" smtClean="0">
                <a:solidFill>
                  <a:srgbClr val="C00000"/>
                </a:solidFill>
              </a:rPr>
              <a:t> раздают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символические  ленточки.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www.from-ua.com/upload/16ec105fa766e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866372" y="2041933"/>
            <a:ext cx="2617508" cy="1963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51911" cy="857232"/>
          </a:xfrm>
          <a:prstGeom prst="rect">
            <a:avLst/>
          </a:prstGeom>
          <a:noFill/>
        </p:spPr>
      </p:pic>
      <p:pic>
        <p:nvPicPr>
          <p:cNvPr id="25602" name="Picture 2" descr="http://img.beta.rian.ru/images/16913/56/169135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187" y="4244784"/>
            <a:ext cx="2209952" cy="1463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0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64386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ВОЛОНТЁРЫ</a:t>
            </a:r>
            <a:endParaRPr lang="ru-RU" b="1" dirty="0" smtClean="0"/>
          </a:p>
          <a:p>
            <a:pPr>
              <a:buNone/>
            </a:pPr>
            <a:r>
              <a:rPr lang="ru-RU" sz="2800" b="1" dirty="0" smtClean="0"/>
              <a:t>Добровольцы</a:t>
            </a:r>
            <a:r>
              <a:rPr lang="ru-RU" sz="2800" dirty="0" smtClean="0"/>
              <a:t>, с точки зрения закона РФ — граждане, осуществляющие благотворительную деятельность в форме безвозмездного труда...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ВОЛОНТЁРСКАЯ  деятельность</a:t>
            </a:r>
            <a:r>
              <a:rPr lang="ru-RU" sz="2800" dirty="0" smtClean="0"/>
              <a:t> — это широкий круг деятельности,… которая осуществляется добровольно на благо широкой общественности без расчёта на денежное вознаграждение.</a:t>
            </a:r>
          </a:p>
          <a:p>
            <a:pPr algn="r">
              <a:buNone/>
            </a:pPr>
            <a:r>
              <a:rPr lang="ru-RU" sz="2400" i="1" dirty="0" err="1" smtClean="0"/>
              <a:t>ВикипедиЯ</a:t>
            </a:r>
            <a:endParaRPr lang="ru-RU" sz="2400" i="1" dirty="0" smtClean="0"/>
          </a:p>
          <a:p>
            <a:pPr algn="r">
              <a:buNone/>
            </a:pPr>
            <a:r>
              <a:rPr lang="ru-RU" sz="2400" i="1" dirty="0" smtClean="0"/>
              <a:t>Свободная энциклопедия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3900" y="5786454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202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Цели акции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«Георгиевская ленточка»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071570" cy="964989"/>
          </a:xfrm>
          <a:prstGeom prst="rect">
            <a:avLst/>
          </a:prstGeom>
          <a:noFill/>
        </p:spPr>
      </p:pic>
      <p:pic>
        <p:nvPicPr>
          <p:cNvPr id="10" name="Picture 2" descr="http://www.molgvardia.ru/files/mg_regions/UAO_georgievska_lentochka_30_apr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84784"/>
            <a:ext cx="3424846" cy="228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2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071570" cy="96498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83568" y="357166"/>
            <a:ext cx="7688907" cy="1343642"/>
          </a:xfrm>
        </p:spPr>
        <p:txBody>
          <a:bodyPr>
            <a:normAutofit fontScale="62500" lnSpcReduction="20000"/>
          </a:bodyPr>
          <a:lstStyle/>
          <a:p>
            <a:pPr lvl="0" algn="ctr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Возродить исторические традиции, сплотить российское общество и сохранить историческую память о событиях </a:t>
            </a:r>
          </a:p>
          <a:p>
            <a:pPr lvl="0" algn="ctr"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Великой Отечественной войны </a:t>
            </a:r>
          </a:p>
          <a:p>
            <a:pPr lvl="0" algn="ctr"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1941-1945 годов</a:t>
            </a:r>
          </a:p>
          <a:p>
            <a:endParaRPr lang="ru-RU" dirty="0"/>
          </a:p>
        </p:txBody>
      </p:sp>
      <p:pic>
        <p:nvPicPr>
          <p:cNvPr id="9" name="Picture 2" descr="http://img.beta.rian.ru/images/22540/63/2254063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6821059" cy="379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9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тех пор акция стала традиционной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проводится ежегодно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86454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cs typeface="Arial" pitchFamily="34" charset="0"/>
              </a:rPr>
              <a:t>с 24 апреля по 12 мая </a:t>
            </a:r>
            <a:r>
              <a:rPr lang="ru-RU" sz="4400" dirty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4400" dirty="0">
                <a:solidFill>
                  <a:srgbClr val="C00000"/>
                </a:solidFill>
                <a:cs typeface="Arial" pitchFamily="34" charset="0"/>
              </a:rPr>
            </a:br>
            <a:endParaRPr lang="ru-RU" sz="4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482494"/>
            <a:ext cx="7715200" cy="690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Лозунги акции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«Георгиевская ленточка»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071570" cy="964989"/>
          </a:xfrm>
          <a:prstGeom prst="rect">
            <a:avLst/>
          </a:prstGeom>
          <a:noFill/>
        </p:spPr>
      </p:pic>
      <p:pic>
        <p:nvPicPr>
          <p:cNvPr id="9" name="Picture 2" descr="http://www.sibagrogroup.ru/social-responsibility/georgievskaya-lentochka/img_5947-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4487080"/>
            <a:ext cx="1899044" cy="138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blog.webmoskva.ru/img/pictures/wr_forum/3738735/img_3738735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05086" y="1420863"/>
            <a:ext cx="1878882" cy="143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1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4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Призыв акции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s56.radikal.ru/i151/1003/44/a3988fd62d4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964989"/>
            <a:ext cx="7488832" cy="542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youla-la.com/42619_200804241002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071570" cy="96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858280" cy="4572000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Георгиевская ленточка символ </a:t>
            </a:r>
            <a:r>
              <a:rPr lang="ru-RU" sz="2800" b="1" dirty="0" smtClean="0">
                <a:solidFill>
                  <a:srgbClr val="C00000"/>
                </a:solidFill>
              </a:rPr>
              <a:t>непростой,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Георгиевская </a:t>
            </a:r>
            <a:r>
              <a:rPr lang="ru-RU" sz="2800" b="1" dirty="0">
                <a:solidFill>
                  <a:srgbClr val="C00000"/>
                </a:solidFill>
              </a:rPr>
              <a:t>ленточка символ наш родной.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всем напоминает прошедших дней </a:t>
            </a:r>
            <a:r>
              <a:rPr lang="ru-RU" sz="2800" b="1" dirty="0" smtClean="0">
                <a:solidFill>
                  <a:srgbClr val="C00000"/>
                </a:solidFill>
              </a:rPr>
              <a:t>войну.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Сестёр </a:t>
            </a:r>
            <a:r>
              <a:rPr lang="ru-RU" sz="2800" b="1" dirty="0">
                <a:solidFill>
                  <a:srgbClr val="C00000"/>
                </a:solidFill>
              </a:rPr>
              <a:t>и матерей тяжёлую тоску.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1009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4620" y="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F39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57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hkolazhizni.ru/img/content/i27/27335_o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1872208" cy="191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7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Кавалер ордена Св.Георгия I ст. генерал-фельдмаршал М.И.Кутузов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Кавалер ордена Св.Георгия II ст. генерал от артиллерии А.П.Ермолов</a:t>
            </a:r>
          </a:p>
        </p:txBody>
      </p:sp>
      <p:pic>
        <p:nvPicPr>
          <p:cNvPr id="14" name="Picture 4" descr="http://www.rusawards.ru/russia/005%20stgeorgy/ermolov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3" y="4041210"/>
            <a:ext cx="1089515" cy="1404014"/>
          </a:xfrm>
          <a:prstGeom prst="rect">
            <a:avLst/>
          </a:prstGeom>
          <a:noFill/>
        </p:spPr>
      </p:pic>
      <p:pic>
        <p:nvPicPr>
          <p:cNvPr id="17" name="Picture 2" descr="http://www.rusawards.ru/russia/005%20stgeorgy/kutuz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20" y="476672"/>
            <a:ext cx="1879306" cy="2421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alenik.narod.ru/vsesvit/vidvs/n/n2/n2v3n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116939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2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hkolazhizni.ru/img/content/i27/27329_o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332656"/>
            <a:ext cx="15895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Файл:Dragonne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6995" y="4725143"/>
            <a:ext cx="1309214" cy="173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8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4414" y="928670"/>
            <a:ext cx="72152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ЭФЕС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dirty="0" smtClean="0"/>
              <a:t>Часть клинкового холодного оружия (шпаги, сабли, меча и др.)</a:t>
            </a:r>
          </a:p>
          <a:p>
            <a:pPr algn="r">
              <a:buNone/>
            </a:pPr>
            <a:r>
              <a:rPr lang="ru-RU" sz="2800" i="1" dirty="0" err="1" smtClean="0"/>
              <a:t>ВикипедиЯ</a:t>
            </a:r>
            <a:endParaRPr lang="ru-RU" sz="2800" i="1" dirty="0" smtClean="0"/>
          </a:p>
          <a:p>
            <a:pPr algn="r">
              <a:buNone/>
            </a:pPr>
            <a:r>
              <a:rPr lang="ru-RU" sz="2800" i="1" dirty="0" smtClean="0"/>
              <a:t>Свободная энциклопедия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858148" y="5429264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232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orod.tomsk.ru/i/u/6283/ImperRjman_4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9186" y="4437112"/>
            <a:ext cx="145614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4" name="Picture 2" descr="Файл:Kramskoy Alexander 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1656185" cy="242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9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640960" cy="10081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«…имея </a:t>
            </a:r>
            <a:r>
              <a:rPr lang="ru-RU" sz="1600" b="1" dirty="0">
                <a:solidFill>
                  <a:srgbClr val="C00000"/>
                </a:solidFill>
              </a:rPr>
              <a:t>в виду, что некоторые полки имеют уже все установленные в награду за военные подвиги знаки отличия, Высочайше установить соизволил новое высшее отличие: Георгиевские ленты на знамена и </a:t>
            </a:r>
            <a:r>
              <a:rPr lang="ru-RU" sz="1600" b="1" dirty="0" smtClean="0">
                <a:solidFill>
                  <a:srgbClr val="C00000"/>
                </a:solidFill>
                <a:hlinkClick r:id="rId2" action="ppaction://hlinksldjump"/>
              </a:rPr>
              <a:t>штандарты</a:t>
            </a:r>
            <a:r>
              <a:rPr lang="ru-RU" sz="1600" b="1" dirty="0" smtClean="0">
                <a:solidFill>
                  <a:srgbClr val="C00000"/>
                </a:solidFill>
              </a:rPr>
              <a:t> с </a:t>
            </a:r>
            <a:r>
              <a:rPr lang="ru-RU" sz="1600" b="1" dirty="0">
                <a:solidFill>
                  <a:srgbClr val="C00000"/>
                </a:solidFill>
              </a:rPr>
              <a:t>надписями </a:t>
            </a:r>
            <a:r>
              <a:rPr lang="ru-RU" sz="1600" b="1" dirty="0" smtClean="0">
                <a:solidFill>
                  <a:srgbClr val="C00000"/>
                </a:solidFill>
              </a:rPr>
              <a:t>отличий… Ленты эти…с </a:t>
            </a:r>
            <a:r>
              <a:rPr lang="ru-RU" sz="1600" b="1" dirty="0">
                <a:solidFill>
                  <a:srgbClr val="C00000"/>
                </a:solidFill>
              </a:rPr>
              <a:t>них ни в коем случае не снимаются".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9" name="Picture 4" descr="http://altfast.ru/uploads/posts/2008-05/1210287424_grglent0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20000"/>
          </a:blip>
          <a:srcRect r="-974" b="4449"/>
          <a:stretch>
            <a:fillRect/>
          </a:stretch>
        </p:blipFill>
        <p:spPr bwMode="auto">
          <a:xfrm>
            <a:off x="4211960" y="2780928"/>
            <a:ext cx="945422" cy="105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858180" cy="868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Слова из приказа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277</Words>
  <Application>Microsoft Office PowerPoint</Application>
  <PresentationFormat>Экран (4:3)</PresentationFormat>
  <Paragraphs>67</Paragraphs>
  <Slides>29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 из приказа</vt:lpstr>
      <vt:lpstr>Презентация PowerPoint</vt:lpstr>
      <vt:lpstr> </vt:lpstr>
      <vt:lpstr>Презентация PowerPoint</vt:lpstr>
      <vt:lpstr>Цвета ленты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Ельцин Борис Николаевич  первый Президент России  на протяжении 1991 – 1999гг.</vt:lpstr>
      <vt:lpstr>  В 2005 году, в год 60-летия Победы,  по инициативе государственных информационных агентств и  молодежных движений  «Студенческая община», «НАШИ» и др., была задумана акция «Георгиевская ленточка»  </vt:lpstr>
      <vt:lpstr>Презентация PowerPoint</vt:lpstr>
      <vt:lpstr>Презентация PowerPoint</vt:lpstr>
      <vt:lpstr>Цели акции  «Георгиевская ленточка»</vt:lpstr>
      <vt:lpstr>Презентация PowerPoint</vt:lpstr>
      <vt:lpstr>С тех пор акция стала традиционной  и проводится ежегодно</vt:lpstr>
      <vt:lpstr>Лозунги акции «Георгиевская ленточка»</vt:lpstr>
      <vt:lpstr>Призыв акции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Николаевна</dc:creator>
  <cp:lastModifiedBy>Нина Николаевна</cp:lastModifiedBy>
  <cp:revision>4</cp:revision>
  <dcterms:created xsi:type="dcterms:W3CDTF">2014-05-04T12:42:32Z</dcterms:created>
  <dcterms:modified xsi:type="dcterms:W3CDTF">2014-11-04T03:17:05Z</dcterms:modified>
</cp:coreProperties>
</file>