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9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91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7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B830B-32C6-4921-A5DA-AF57D092E5A4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8D29A-760F-4E72-8F67-02D909048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D29A-760F-4E72-8F67-02D9090482D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77F942-A7E3-4F03-8B5F-8DEBEB6231CA}" type="slidenum">
              <a:rPr lang="ru-RU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2AE538D-BB93-45CE-A139-5A8B997EDE59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38D6742-210C-4B6E-9379-711D85D03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538D-BB93-45CE-A139-5A8B997EDE59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6742-210C-4B6E-9379-711D85D03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538D-BB93-45CE-A139-5A8B997EDE59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6742-210C-4B6E-9379-711D85D03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3C1AC-71FA-44EC-9D4F-AC5B6D33D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2AE538D-BB93-45CE-A139-5A8B997EDE59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38D6742-210C-4B6E-9379-711D85D03E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2AE538D-BB93-45CE-A139-5A8B997EDE59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38D6742-210C-4B6E-9379-711D85D03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538D-BB93-45CE-A139-5A8B997EDE59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6742-210C-4B6E-9379-711D85D03E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538D-BB93-45CE-A139-5A8B997EDE59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6742-210C-4B6E-9379-711D85D03E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AE538D-BB93-45CE-A139-5A8B997EDE59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38D6742-210C-4B6E-9379-711D85D03E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538D-BB93-45CE-A139-5A8B997EDE59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6742-210C-4B6E-9379-711D85D03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2AE538D-BB93-45CE-A139-5A8B997EDE59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38D6742-210C-4B6E-9379-711D85D03E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AE538D-BB93-45CE-A139-5A8B997EDE59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38D6742-210C-4B6E-9379-711D85D03E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2AE538D-BB93-45CE-A139-5A8B997EDE59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38D6742-210C-4B6E-9379-711D85D03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1556792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Младшая группа </a:t>
            </a:r>
            <a:br>
              <a:rPr lang="ru-RU" dirty="0" smtClean="0"/>
            </a:br>
            <a:r>
              <a:rPr lang="ru-RU" dirty="0" smtClean="0"/>
              <a:t>«Звёздочка»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Тема: Здоровьесберегающие технологии.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35896" y="4797152"/>
            <a:ext cx="31123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Воспитатели: Губеркан Т.Б.</a:t>
            </a:r>
          </a:p>
          <a:p>
            <a:r>
              <a:rPr lang="ru-RU" dirty="0" smtClean="0"/>
              <a:t>	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Прогулка</a:t>
            </a:r>
            <a:endParaRPr lang="ru-RU" dirty="0"/>
          </a:p>
        </p:txBody>
      </p:sp>
      <p:pic>
        <p:nvPicPr>
          <p:cNvPr id="10" name="Содержимое 9" descr="DSC01082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939030"/>
            <a:ext cx="7467600" cy="419596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Массажный коврик</a:t>
            </a:r>
            <a:endParaRPr lang="ru-RU" dirty="0"/>
          </a:p>
        </p:txBody>
      </p:sp>
      <p:pic>
        <p:nvPicPr>
          <p:cNvPr id="5" name="Содержимое 4" descr="IMAG0230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755576" y="1556792"/>
            <a:ext cx="3249083" cy="4873625"/>
          </a:xfrm>
        </p:spPr>
      </p:pic>
      <p:pic>
        <p:nvPicPr>
          <p:cNvPr id="6" name="Рисунок 5" descr="IMAG023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27984" y="1556792"/>
            <a:ext cx="3240360" cy="48605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Игры в группе</a:t>
            </a:r>
            <a:endParaRPr lang="ru-RU" dirty="0"/>
          </a:p>
        </p:txBody>
      </p:sp>
      <p:pic>
        <p:nvPicPr>
          <p:cNvPr id="14" name="Содержимое 13" descr="DSC01122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939030"/>
            <a:ext cx="7467600" cy="419596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Игры в группе</a:t>
            </a:r>
            <a:endParaRPr lang="ru-RU" dirty="0"/>
          </a:p>
        </p:txBody>
      </p:sp>
      <p:pic>
        <p:nvPicPr>
          <p:cNvPr id="5" name="Содержимое 4" descr="DSC01110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/>
          <a:stretch>
            <a:fillRect/>
          </a:stretch>
        </p:blipFill>
        <p:spPr>
          <a:xfrm>
            <a:off x="457200" y="1939030"/>
            <a:ext cx="7467600" cy="419596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Эстетическое воспитание детей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Эстетика способствует хорошему настроению  малыша.</a:t>
            </a:r>
            <a:endParaRPr lang="ru-RU" dirty="0"/>
          </a:p>
        </p:txBody>
      </p:sp>
      <p:pic>
        <p:nvPicPr>
          <p:cNvPr id="4" name="Рисунок 3" descr="DSC0106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27584" y="2492896"/>
            <a:ext cx="7006915" cy="393711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Эстетическое воспитание детей</a:t>
            </a:r>
            <a:endParaRPr lang="ru-RU" dirty="0"/>
          </a:p>
        </p:txBody>
      </p:sp>
      <p:pic>
        <p:nvPicPr>
          <p:cNvPr id="4" name="Содержимое 3" descr="DSC01061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939030"/>
            <a:ext cx="7467600" cy="419596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Эстетическое воспитание детей</a:t>
            </a:r>
            <a:endParaRPr lang="ru-RU" dirty="0"/>
          </a:p>
        </p:txBody>
      </p:sp>
      <p:pic>
        <p:nvPicPr>
          <p:cNvPr id="4" name="Содержимое 3" descr="DSC01071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939030"/>
            <a:ext cx="7467600" cy="4195964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Эстетическое воспитание детей</a:t>
            </a:r>
            <a:endParaRPr lang="ru-RU" dirty="0"/>
          </a:p>
        </p:txBody>
      </p:sp>
      <p:pic>
        <p:nvPicPr>
          <p:cNvPr id="6" name="Содержимое 5" descr="DSC01077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939030"/>
            <a:ext cx="7467600" cy="419596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Эстетическое воспитание детей</a:t>
            </a:r>
            <a:endParaRPr lang="ru-RU" dirty="0"/>
          </a:p>
        </p:txBody>
      </p:sp>
      <p:pic>
        <p:nvPicPr>
          <p:cNvPr id="5" name="Содержимое 4" descr="DSC01078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939030"/>
            <a:ext cx="7467600" cy="4195964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Эстетическое воспитание детей</a:t>
            </a:r>
            <a:endParaRPr lang="ru-RU" dirty="0"/>
          </a:p>
        </p:txBody>
      </p:sp>
      <p:pic>
        <p:nvPicPr>
          <p:cNvPr id="6" name="Содержимое 5" descr="DSC01114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467544" y="2204864"/>
            <a:ext cx="4762872" cy="3002138"/>
          </a:xfrm>
        </p:spPr>
      </p:pic>
      <p:pic>
        <p:nvPicPr>
          <p:cNvPr id="7" name="Рисунок 6" descr="DSC0111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92080" y="1412776"/>
            <a:ext cx="3205364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Здоровьесберегающие технологии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dirty="0" smtClean="0"/>
              <a:t>Здоровьесберегающие технологии – это задачи сохранения, поддержания и обогащения здоровья субъектов педагогического процесса в Д</a:t>
            </a:r>
            <a:r>
              <a:rPr lang="en-US" dirty="0" smtClean="0"/>
              <a:t>/</a:t>
            </a:r>
            <a:r>
              <a:rPr lang="ru-RU" dirty="0" smtClean="0"/>
              <a:t>У: детей, педагогов, родителей.</a:t>
            </a:r>
            <a:br>
              <a:rPr lang="ru-RU" dirty="0" smtClean="0"/>
            </a:br>
            <a:r>
              <a:rPr lang="ru-RU" dirty="0" smtClean="0"/>
              <a:t>Виды  </a:t>
            </a:r>
            <a:r>
              <a:rPr lang="ru-RU" dirty="0" err="1" smtClean="0"/>
              <a:t>здорсбер.тех</a:t>
            </a:r>
            <a:r>
              <a:rPr lang="ru-RU" dirty="0" smtClean="0"/>
              <a:t>.: медико-профилактические методы (орган. Мониторинга </a:t>
            </a:r>
            <a:r>
              <a:rPr lang="ru-RU" dirty="0" err="1" smtClean="0"/>
              <a:t>здор</a:t>
            </a:r>
            <a:r>
              <a:rPr lang="ru-RU" dirty="0" smtClean="0"/>
              <a:t>. детей, орган. И контроль питания, треб. </a:t>
            </a:r>
            <a:r>
              <a:rPr lang="ru-RU" dirty="0" err="1" smtClean="0"/>
              <a:t>санпина</a:t>
            </a:r>
            <a:r>
              <a:rPr lang="ru-RU" dirty="0" smtClean="0"/>
              <a:t>, орг. проф. </a:t>
            </a:r>
            <a:r>
              <a:rPr lang="ru-RU" dirty="0" err="1" smtClean="0"/>
              <a:t>меропр</a:t>
            </a:r>
            <a:r>
              <a:rPr lang="ru-RU" dirty="0" smtClean="0"/>
              <a:t>.). </a:t>
            </a:r>
            <a:br>
              <a:rPr lang="ru-RU" dirty="0" smtClean="0"/>
            </a:br>
            <a:r>
              <a:rPr lang="ru-RU" dirty="0" smtClean="0"/>
              <a:t>Физкультурно-оздоровительные направления: закаливание, дыхательная гимнастика, массаж, профилактика плоскостопия, формирование правильной осанки, оздоровление в водной среде(бассейн) – это осуществляют специалисты.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работы</a:t>
            </a:r>
            <a:endParaRPr lang="ru-RU" dirty="0"/>
          </a:p>
        </p:txBody>
      </p:sp>
      <p:pic>
        <p:nvPicPr>
          <p:cNvPr id="4" name="Содержимое 3" descr="DSC01117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939030"/>
            <a:ext cx="7467600" cy="4195964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381000"/>
            <a:ext cx="5975350" cy="887413"/>
          </a:xfrm>
          <a:solidFill>
            <a:schemeClr val="tx2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>
                <a:solidFill>
                  <a:schemeClr val="bg2"/>
                </a:solidFill>
              </a:rPr>
              <a:t>Методика Марии Монтессори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412875"/>
            <a:ext cx="7715250" cy="2303463"/>
          </a:xfrm>
          <a:solidFill>
            <a:schemeClr val="tx2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000" b="1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b="1" smtClean="0">
                <a:solidFill>
                  <a:schemeClr val="bg2"/>
                </a:solidFill>
              </a:rPr>
              <a:t>Основная идея метода</a:t>
            </a:r>
            <a:r>
              <a:rPr lang="ru-RU" sz="1800" smtClean="0">
                <a:solidFill>
                  <a:schemeClr val="bg2"/>
                </a:solidFill>
              </a:rPr>
              <a:t> Монтессори заключается в стимулировании ребенка к саморазвитию, поместив его в подготовленную среду, имеющую четкую логику построения и соответствующую психологическим потребностям ребенка.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solidFill>
                  <a:schemeClr val="bg2"/>
                </a:solidFill>
              </a:rPr>
              <a:t>Задачей же воспитателя или учителя является помочь ребенку организовать свою деятельность в этой среде, пойти свои собственным, уникальным путем, реализовать свой творческий потенциал.</a:t>
            </a:r>
          </a:p>
        </p:txBody>
      </p:sp>
      <p:pic>
        <p:nvPicPr>
          <p:cNvPr id="15364" name="Picture 23" descr="C:\Users\Константин\Desktop\1\DSC011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51050" y="3789363"/>
            <a:ext cx="50419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работаем, занимаемся по системе «Марии </a:t>
            </a:r>
            <a:r>
              <a:rPr lang="ru-RU" dirty="0" err="1" smtClean="0"/>
              <a:t>Монтессори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DSC01088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939030"/>
            <a:ext cx="7467600" cy="4195964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работаем, занимаемся по системе «Марии </a:t>
            </a:r>
            <a:r>
              <a:rPr lang="ru-RU" dirty="0" err="1" smtClean="0"/>
              <a:t>Монтессори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" name="Содержимое 5" descr="DSC01091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939030"/>
            <a:ext cx="7467600" cy="4195964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работаем, занимаемся по системе «Марии </a:t>
            </a:r>
            <a:r>
              <a:rPr lang="ru-RU" dirty="0" err="1" smtClean="0"/>
              <a:t>Монтессори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Содержимое 4" descr="DSC01092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939030"/>
            <a:ext cx="7467600" cy="4195964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работаем, занимаемся по системе «Марии </a:t>
            </a:r>
            <a:r>
              <a:rPr lang="ru-RU" dirty="0" err="1" smtClean="0"/>
              <a:t>Монтессори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" name="Содержимое 5" descr="DSC01093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939030"/>
            <a:ext cx="7467600" cy="4195964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работаем, занимаемся по системе «Марии </a:t>
            </a:r>
            <a:r>
              <a:rPr lang="ru-RU" dirty="0" err="1" smtClean="0"/>
              <a:t>Монтессори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Содержимое 4" descr="DSC01094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939030"/>
            <a:ext cx="7467600" cy="4195964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работаем, занимаемся по системе «Марии </a:t>
            </a:r>
            <a:r>
              <a:rPr lang="ru-RU" dirty="0" err="1" smtClean="0"/>
              <a:t>Монтессори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" name="Содержимое 5" descr="DSC01096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939030"/>
            <a:ext cx="7467600" cy="4195964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работаем, занимаемся по системе «Марии </a:t>
            </a:r>
            <a:r>
              <a:rPr lang="ru-RU" dirty="0" err="1" smtClean="0"/>
              <a:t>Монтессори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Содержимое 4" descr="DSC01097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939030"/>
            <a:ext cx="7467600" cy="4195964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работаем, занимаемся по системе «Марии </a:t>
            </a:r>
            <a:r>
              <a:rPr lang="ru-RU" dirty="0" err="1" smtClean="0"/>
              <a:t>Монтессори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" name="Содержимое 5" descr="DSC01098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939030"/>
            <a:ext cx="7467600" cy="419596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Отдельные приемы этих технологий используются педагогами </a:t>
            </a:r>
            <a:r>
              <a:rPr lang="ru-RU" sz="1800" dirty="0" err="1" smtClean="0"/>
              <a:t>дошк</a:t>
            </a:r>
            <a:r>
              <a:rPr lang="ru-RU" sz="1800" dirty="0" smtClean="0"/>
              <a:t>. в разных формах организации </a:t>
            </a:r>
            <a:r>
              <a:rPr lang="ru-RU" sz="1800" dirty="0" err="1" smtClean="0"/>
              <a:t>пед</a:t>
            </a:r>
            <a:r>
              <a:rPr lang="ru-RU" sz="1800" dirty="0" smtClean="0"/>
              <a:t>. процесса: на занятиях, физ. Минутках, прогулках, играх, в свободных деятельности детей.</a:t>
            </a:r>
            <a:br>
              <a:rPr lang="ru-RU" sz="1800" dirty="0" smtClean="0"/>
            </a:br>
            <a:r>
              <a:rPr lang="ru-RU" sz="1800" dirty="0" smtClean="0"/>
              <a:t>Прививаем культурно-гигиенические навыки</a:t>
            </a:r>
            <a:endParaRPr lang="ru-RU" sz="1800" dirty="0"/>
          </a:p>
        </p:txBody>
      </p:sp>
      <p:pic>
        <p:nvPicPr>
          <p:cNvPr id="4" name="Содержимое 3" descr="DSC01115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187624" y="2276872"/>
            <a:ext cx="6562689" cy="3687504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работаем, занимаемся по системе «Марии </a:t>
            </a:r>
            <a:r>
              <a:rPr lang="ru-RU" dirty="0" err="1" smtClean="0"/>
              <a:t>Монтессори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Содержимое 4" descr="DSC01099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939030"/>
            <a:ext cx="7467600" cy="4195964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работаем, занимаемся по системе «Марии </a:t>
            </a:r>
            <a:r>
              <a:rPr lang="ru-RU" dirty="0" err="1" smtClean="0"/>
              <a:t>Монтессори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" name="Содержимое 5" descr="DSC01102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939030"/>
            <a:ext cx="7467600" cy="4195964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работаем, занимаемся по системе «Марии </a:t>
            </a:r>
            <a:r>
              <a:rPr lang="ru-RU" dirty="0" err="1" smtClean="0"/>
              <a:t>Монтессори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Содержимое 4" descr="DSC01104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939030"/>
            <a:ext cx="7467600" cy="4195964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работаем, занимаемся по системе «Марии </a:t>
            </a:r>
            <a:r>
              <a:rPr lang="ru-RU" dirty="0" err="1" smtClean="0"/>
              <a:t>Монтессори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" name="Содержимое 5" descr="DSC01105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939030"/>
            <a:ext cx="7467600" cy="4195964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работаем, занимаемся по системе «Марии </a:t>
            </a:r>
            <a:r>
              <a:rPr lang="ru-RU" dirty="0" err="1" smtClean="0"/>
              <a:t>Монтессори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Содержимое 4" descr="DSC01108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939030"/>
            <a:ext cx="7467600" cy="4195964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работаем, занимаемся по системе «Марии </a:t>
            </a:r>
            <a:r>
              <a:rPr lang="ru-RU" dirty="0" err="1" smtClean="0"/>
              <a:t>Монтессори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" name="Содержимое 5" descr="DSC01111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939030"/>
            <a:ext cx="7467600" cy="419596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Прививаем культурно-гигиенические навыки</a:t>
            </a:r>
            <a:endParaRPr lang="ru-RU" sz="2400" dirty="0"/>
          </a:p>
        </p:txBody>
      </p:sp>
      <p:pic>
        <p:nvPicPr>
          <p:cNvPr id="6" name="Содержимое 5" descr="DSC01118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939030"/>
            <a:ext cx="7467600" cy="419596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Обед</a:t>
            </a:r>
            <a:endParaRPr lang="ru-RU" dirty="0"/>
          </a:p>
        </p:txBody>
      </p:sp>
      <p:pic>
        <p:nvPicPr>
          <p:cNvPr id="4" name="Содержимое 3" descr="DSC01119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939030"/>
            <a:ext cx="7467600" cy="419596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Обед</a:t>
            </a:r>
            <a:endParaRPr lang="ru-RU" dirty="0"/>
          </a:p>
        </p:txBody>
      </p:sp>
      <p:pic>
        <p:nvPicPr>
          <p:cNvPr id="10" name="Содержимое 9" descr="DSC01121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939030"/>
            <a:ext cx="7467600" cy="419596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Прогулка</a:t>
            </a:r>
            <a:endParaRPr lang="ru-RU" dirty="0"/>
          </a:p>
        </p:txBody>
      </p:sp>
      <p:pic>
        <p:nvPicPr>
          <p:cNvPr id="4" name="Содержимое 3" descr="DSC01079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939030"/>
            <a:ext cx="7467600" cy="419596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Прогулка</a:t>
            </a:r>
            <a:endParaRPr lang="ru-RU" dirty="0"/>
          </a:p>
        </p:txBody>
      </p:sp>
      <p:pic>
        <p:nvPicPr>
          <p:cNvPr id="6" name="Содержимое 5" descr="DSC01080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939030"/>
            <a:ext cx="7467600" cy="419596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Прогулка</a:t>
            </a:r>
            <a:endParaRPr lang="ru-RU" dirty="0"/>
          </a:p>
        </p:txBody>
      </p:sp>
      <p:pic>
        <p:nvPicPr>
          <p:cNvPr id="5" name="Содержимое 4" descr="DSC01081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939030"/>
            <a:ext cx="7467600" cy="419596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64</TotalTime>
  <Words>251</Words>
  <Application>Microsoft Office PowerPoint</Application>
  <PresentationFormat>Экран (4:3)</PresentationFormat>
  <Paragraphs>44</Paragraphs>
  <Slides>35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Эркер</vt:lpstr>
      <vt:lpstr>Младшая группа  «Звёздочка»  Тема: Здоровьесберегающие технологии.</vt:lpstr>
      <vt:lpstr>Здоровьесберегающие технологии</vt:lpstr>
      <vt:lpstr> Отдельные приемы этих технологий используются педагогами дошк. в разных формах организации пед. процесса: на занятиях, физ. Минутках, прогулках, играх, в свободных деятельности детей. Прививаем культурно-гигиенические навыки</vt:lpstr>
      <vt:lpstr>Прививаем культурно-гигиенические навыки</vt:lpstr>
      <vt:lpstr>Обед</vt:lpstr>
      <vt:lpstr>Обед</vt:lpstr>
      <vt:lpstr>Прогулка</vt:lpstr>
      <vt:lpstr>Прогулка</vt:lpstr>
      <vt:lpstr>Прогулка</vt:lpstr>
      <vt:lpstr>Прогулка</vt:lpstr>
      <vt:lpstr>Массажный коврик</vt:lpstr>
      <vt:lpstr>Игры в группе</vt:lpstr>
      <vt:lpstr>Игры в группе</vt:lpstr>
      <vt:lpstr>Эстетическое воспитание детей</vt:lpstr>
      <vt:lpstr>Эстетическое воспитание детей</vt:lpstr>
      <vt:lpstr>Эстетическое воспитание детей</vt:lpstr>
      <vt:lpstr>Эстетическое воспитание детей</vt:lpstr>
      <vt:lpstr>Эстетическое воспитание детей</vt:lpstr>
      <vt:lpstr>Эстетическое воспитание детей</vt:lpstr>
      <vt:lpstr>Наши работы</vt:lpstr>
      <vt:lpstr>Методика Марии Монтессори</vt:lpstr>
      <vt:lpstr>Мы работаем, занимаемся по системе «Марии Монтессори»</vt:lpstr>
      <vt:lpstr>Мы работаем, занимаемся по системе «Марии Монтессори»</vt:lpstr>
      <vt:lpstr>Мы работаем, занимаемся по системе «Марии Монтессори»</vt:lpstr>
      <vt:lpstr>Мы работаем, занимаемся по системе «Марии Монтессори»</vt:lpstr>
      <vt:lpstr>Мы работаем, занимаемся по системе «Марии Монтессори»</vt:lpstr>
      <vt:lpstr>Мы работаем, занимаемся по системе «Марии Монтессори»</vt:lpstr>
      <vt:lpstr>Мы работаем, занимаемся по системе «Марии Монтессори»</vt:lpstr>
      <vt:lpstr>Мы работаем, занимаемся по системе «Марии Монтессори»</vt:lpstr>
      <vt:lpstr>Мы работаем, занимаемся по системе «Марии Монтессори»</vt:lpstr>
      <vt:lpstr>Мы работаем, занимаемся по системе «Марии Монтессори»</vt:lpstr>
      <vt:lpstr>Мы работаем, занимаемся по системе «Марии Монтессори»</vt:lpstr>
      <vt:lpstr>Мы работаем, занимаемся по системе «Марии Монтессори»</vt:lpstr>
      <vt:lpstr>Мы работаем, занимаемся по системе «Марии Монтессори»</vt:lpstr>
      <vt:lpstr>Мы работаем, занимаемся по системе «Марии Монтессори»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Младшая группа  «Звёздочка»  Тема: здоровьесберегающие технологии.</dc:title>
  <dc:creator>Константин</dc:creator>
  <cp:lastModifiedBy>CHE</cp:lastModifiedBy>
  <cp:revision>13</cp:revision>
  <dcterms:created xsi:type="dcterms:W3CDTF">2014-02-01T10:43:59Z</dcterms:created>
  <dcterms:modified xsi:type="dcterms:W3CDTF">2014-05-26T19:11:37Z</dcterms:modified>
</cp:coreProperties>
</file>