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8A8"/>
    <a:srgbClr val="99276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7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6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0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0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7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9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3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6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2F46-C481-41FE-B2AA-4A3A216E5CEA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413F-6B14-421D-B1B1-045975DC5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55576" y="1514841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3. 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век. Путешествие продолжается»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учитель начальных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«СОШ № 34»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Кемерово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Истомина С. Л.,</a:t>
            </a:r>
          </a:p>
        </p:txBody>
      </p:sp>
    </p:spTree>
    <p:extLst>
      <p:ext uri="{BB962C8B-B14F-4D97-AF65-F5344CB8AC3E}">
        <p14:creationId xmlns:p14="http://schemas.microsoft.com/office/powerpoint/2010/main" val="9485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620686"/>
            <a:ext cx="33661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        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                А        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                К        Р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                  О       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    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       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       А        И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Ь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        З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      М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http://www.libex.ru/dimg/60e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://www.uchportal.ru/_ld/320/40347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5" t="4981" r="2209" b="11844"/>
          <a:stretch/>
        </p:blipFill>
        <p:spPr bwMode="auto">
          <a:xfrm>
            <a:off x="611559" y="404664"/>
            <a:ext cx="19442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900igr.net/datas/literatura/Krylov/0004-004-Znamenitye-basnopists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18314" r="57022" b="5791"/>
          <a:stretch/>
        </p:blipFill>
        <p:spPr bwMode="auto">
          <a:xfrm>
            <a:off x="2339752" y="1634983"/>
            <a:ext cx="2016224" cy="25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lcala.ru/literaturnaia-enciklopedia/pictures/i_3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/>
          <a:stretch/>
        </p:blipFill>
        <p:spPr bwMode="auto">
          <a:xfrm>
            <a:off x="635045" y="4059057"/>
            <a:ext cx="1920731" cy="25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://www.libex.ru/dimg/60e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go3.imgsmail.ru/imgpreview?key=http%3A//bibliogid.ru/system/files/2003/original/i%5Fkalend3-fev2004%5F3.jpg&amp;mb=imgdb_preview_1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7" y="3140968"/>
            <a:ext cx="2671465" cy="275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01.chitalnya.ru/upload2/280/455390345305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75660"/>
            <a:ext cx="2768352" cy="24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6412" y="472316"/>
            <a:ext cx="4145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Басни И. А. Крылова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freelance.ru/img/portfolio/pics/00/08/88/559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42366"/>
            <a:ext cx="2739311" cy="27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55679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Квартет –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произведение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етырёх исполнителей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 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irnet.ru/sites/default/files/soviet_tales/kvar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7240"/>
            <a:ext cx="4392488" cy="57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5862" y="404664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Пленять – увлекать.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Чинно – строго по правилам.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Лад – согласие, порядок.</a:t>
            </a: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Прима — первая скрипка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оркестре.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 – вторая скрипка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оркестре.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tirnet.ru/sites/default/files/soviet_tales/kvar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916637" cy="34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079" y="332656"/>
            <a:ext cx="834254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Покорять игрой весь мир – </a:t>
            </a: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«Пленять своим искусством свет»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Нет гармонии -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«На лад нейдёт»</a:t>
            </a: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Усесться важно - 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«Уселись чинно вряд»</a:t>
            </a:r>
          </a:p>
          <a:p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Спорить сильнее прежнего – </a:t>
            </a: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«Вот пуще прежнего пошли у них разборы </a:t>
            </a: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И споры»</a:t>
            </a:r>
          </a:p>
          <a:p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Пришлось прилететь на шум –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«Случилось Соловью на шум их прилететь»</a:t>
            </a:r>
          </a:p>
          <a:p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Уделить некоторое время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–   «Возьми на час терпенье»</a:t>
            </a:r>
          </a:p>
          <a:p>
            <a:pPr algn="ctr"/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Иметь музыкальный слух – </a:t>
            </a:r>
            <a:endParaRPr lang="ru-RU" sz="2000" b="1" dirty="0" smtClean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«Чтоб музыкантом быть, так надобно уменье</a:t>
            </a:r>
          </a:p>
          <a:p>
            <a:r>
              <a:rPr lang="ru-RU" sz="2000" b="1" dirty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И уши ваших </a:t>
            </a:r>
            <a:r>
              <a:rPr lang="ru-RU" sz="2000" b="1" dirty="0" err="1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понежней</a:t>
            </a:r>
            <a:r>
              <a:rPr lang="ru-RU" sz="2000" b="1" dirty="0" smtClean="0">
                <a:solidFill>
                  <a:srgbClr val="3718A8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371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as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0099">
            <a:off x="443538" y="5641481"/>
            <a:ext cx="2571089" cy="869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2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23728" y="2495324"/>
            <a:ext cx="5445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222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2013-11-17T12:56:37Z</dcterms:created>
  <dcterms:modified xsi:type="dcterms:W3CDTF">2013-12-21T16:27:30Z</dcterms:modified>
</cp:coreProperties>
</file>