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9" autoAdjust="0"/>
    <p:restoredTop sz="94660"/>
  </p:normalViewPr>
  <p:slideViewPr>
    <p:cSldViewPr>
      <p:cViewPr varScale="1">
        <p:scale>
          <a:sx n="62" d="100"/>
          <a:sy n="62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1000" dirty="0" smtClean="0"/>
              <a:t>Делу - время, потехе - час.</a:t>
            </a:r>
            <a:endParaRPr lang="ru-RU" sz="1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6700" dirty="0" smtClean="0"/>
              <a:t>Евгений Львович Шварц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420888"/>
            <a:ext cx="8928992" cy="37338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« Сказка о потерянном времени»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0664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04527"/>
            <a:ext cx="2394159" cy="3653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8800" dirty="0" smtClean="0"/>
              <a:t>Ходики</a:t>
            </a:r>
            <a:endParaRPr lang="ru-RU" sz="8800" dirty="0"/>
          </a:p>
        </p:txBody>
      </p:sp>
      <p:pic>
        <p:nvPicPr>
          <p:cNvPr id="4" name="Содержимое 3" descr="0_37a35_f69ea09c_-1-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4608512" cy="52662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336704"/>
          </a:xfrm>
        </p:spPr>
        <p:txBody>
          <a:bodyPr>
            <a:noAutofit/>
          </a:bodyPr>
          <a:lstStyle/>
          <a:p>
            <a:r>
              <a:rPr lang="ru-RU" sz="6000" dirty="0" smtClean="0"/>
              <a:t>Окладистая борода</a:t>
            </a:r>
          </a:p>
          <a:p>
            <a:r>
              <a:rPr lang="ru-RU" sz="6000" dirty="0" smtClean="0"/>
              <a:t>Керосиновая лампа</a:t>
            </a:r>
          </a:p>
          <a:p>
            <a:r>
              <a:rPr lang="ru-RU" sz="6000" dirty="0" smtClean="0"/>
              <a:t>Ситный </a:t>
            </a:r>
          </a:p>
          <a:p>
            <a:r>
              <a:rPr lang="ru-RU" sz="6000" dirty="0" smtClean="0"/>
              <a:t>Полы </a:t>
            </a:r>
          </a:p>
          <a:p>
            <a:r>
              <a:rPr lang="ru-RU" sz="6000" dirty="0" smtClean="0"/>
              <a:t>Трамвайная колбаса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68009_43509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0"/>
            <a:ext cx="4062707" cy="6737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7251649" cy="5438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_2e6c16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764704"/>
            <a:ext cx="6595722" cy="53485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</a:t>
            </a:r>
            <a:r>
              <a:rPr lang="ru-RU" sz="5400" dirty="0" smtClean="0"/>
              <a:t>лень         </a:t>
            </a:r>
            <a:r>
              <a:rPr lang="ru-RU" sz="5400" dirty="0" smtClean="0"/>
              <a:t>рассеянность </a:t>
            </a:r>
            <a:r>
              <a:rPr lang="ru-RU" sz="5400" dirty="0" smtClean="0"/>
              <a:t>                        невнимательность усидчивость   </a:t>
            </a:r>
            <a:r>
              <a:rPr lang="ru-RU" sz="5400" dirty="0" smtClean="0"/>
              <a:t>трудолюбие </a:t>
            </a:r>
            <a:r>
              <a:rPr lang="ru-RU" sz="5400" dirty="0" smtClean="0"/>
              <a:t>  безответственность  любознательность  организованность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Евгений Львович Шварц  </vt:lpstr>
      <vt:lpstr>Ходики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2013-12-14T14:11:13Z</dcterms:created>
  <dcterms:modified xsi:type="dcterms:W3CDTF">2013-12-18T14:38:12Z</dcterms:modified>
</cp:coreProperties>
</file>