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5" r:id="rId4"/>
    <p:sldId id="264" r:id="rId5"/>
    <p:sldId id="275" r:id="rId6"/>
    <p:sldId id="260" r:id="rId7"/>
    <p:sldId id="27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заболеваемость 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посещаемость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сентябрь</c:v>
                </c:pt>
                <c:pt idx="1">
                  <c:v>май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27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60288"/>
        <c:axId val="86461824"/>
        <c:axId val="0"/>
      </c:bar3DChart>
      <c:catAx>
        <c:axId val="8646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86461824"/>
        <c:crosses val="autoZero"/>
        <c:auto val="1"/>
        <c:lblAlgn val="ctr"/>
        <c:lblOffset val="100"/>
        <c:noMultiLvlLbl val="0"/>
      </c:catAx>
      <c:valAx>
        <c:axId val="8646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460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3312368"/>
          </a:xfrm>
        </p:spPr>
        <p:txBody>
          <a:bodyPr/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b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«Расти здоровым, малыш»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двигательной активности детей 3-4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 в детском саду и дома, как средство укрепления здоровья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94421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Юрьевна Токарева,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МКДОУ №117, г. Кирова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74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476672"/>
            <a:ext cx="7756263" cy="1147734"/>
          </a:xfrm>
        </p:spPr>
        <p:txBody>
          <a:bodyPr/>
          <a:lstStyle/>
          <a:p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Первый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этап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</a:b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Целеполагание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/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</a:b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413338"/>
            <a:ext cx="8496944" cy="19389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Цель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проекта –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двигательной активности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снижение заболеваемости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135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Изучение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научно-методической и практико-ориентированной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литературы</a:t>
            </a:r>
          </a:p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Анкетирование родителей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Подготовка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предметно-развивающей среды в группе с участием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родителей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4. Определение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</a:rPr>
              <a:t>форм работы с детьми и родителями</a:t>
            </a:r>
          </a:p>
          <a:p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296144"/>
          </a:xfrm>
        </p:spPr>
        <p:txBody>
          <a:bodyPr/>
          <a:lstStyle/>
          <a:p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Второй этап</a:t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</a:b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Разработка проекта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0162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060849"/>
            <a:ext cx="7745505" cy="4536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Формы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работы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1.Утренняя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гимнастика, НОД по физической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культуре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2.Организация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физкультурного уголка дома и в детском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саду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3.Витаминизация блюд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4.Пальчиковая гимнастика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5.Ходьба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по дорожкам </a:t>
            </a:r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здоровья</a:t>
            </a:r>
          </a:p>
          <a:p>
            <a:r>
              <a:rPr lang="ru-RU" altLang="ru-RU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6.Игровые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charset="0"/>
              </a:rPr>
              <a:t>упражнения, подвижные игры в группе и на прогулке</a:t>
            </a:r>
          </a:p>
          <a:p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endParaRPr lang="ru-RU" altLang="ru-RU" sz="2800" b="1" dirty="0">
              <a:solidFill>
                <a:schemeClr val="accent1">
                  <a:lumMod val="75000"/>
                </a:schemeClr>
              </a:solidFill>
              <a:latin typeface="+mj-lt"/>
              <a:cs typeface="Arial" charset="0"/>
            </a:endParaRP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152128"/>
          </a:xfrm>
        </p:spPr>
        <p:txBody>
          <a:bodyPr/>
          <a:lstStyle/>
          <a:p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Третий этап</a:t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</a:b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Выполнение проекта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1.</a:t>
            </a:r>
            <a:r>
              <a:rPr lang="ru-RU" altLang="ru-RU" b="1" dirty="0">
                <a:solidFill>
                  <a:srgbClr val="0000CC"/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Анализ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заболеваемости детей группы на начало и конец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года</a:t>
            </a:r>
          </a:p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2.</a:t>
            </a:r>
            <a:r>
              <a:rPr lang="ru-RU" altLang="ru-RU" b="1" dirty="0">
                <a:solidFill>
                  <a:srgbClr val="0000CC"/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Анализ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предметно-развивающей среды группы по теме проекта</a:t>
            </a:r>
          </a:p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ru-RU" altLang="ru-RU" b="1" dirty="0">
                <a:solidFill>
                  <a:srgbClr val="0000CC"/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Анализ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результатов мониторинга образовательного процесса по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области «Физическое развитие»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4.</a:t>
            </a:r>
            <a:r>
              <a:rPr lang="ru-RU" altLang="ru-RU" b="1" dirty="0">
                <a:solidFill>
                  <a:srgbClr val="0000CC"/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Выставка фото коллажей на тему «Папа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, Мама, Я – спортивная семья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ru-RU" altLang="ru-RU" b="1" dirty="0">
                <a:solidFill>
                  <a:srgbClr val="0000CC"/>
                </a:solidFill>
              </a:rPr>
              <a:t> 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Итоговое спортивное мероприятие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с участием родителей «Папа, мама, Я – спортивная семья»</a:t>
            </a:r>
          </a:p>
          <a:p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56263" cy="1054250"/>
          </a:xfrm>
        </p:spPr>
        <p:txBody>
          <a:bodyPr/>
          <a:lstStyle/>
          <a:p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  <a:t>Четвертый этап</a:t>
            </a:r>
            <a:b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altLang="ru-RU" sz="4000" b="1" dirty="0">
                <a:solidFill>
                  <a:schemeClr val="accent1">
                    <a:lumMod val="75000"/>
                  </a:schemeClr>
                </a:solidFill>
              </a:rPr>
              <a:t>Итог проекта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61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0223510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Р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езультаты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проекта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44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1196752"/>
            <a:ext cx="8229600" cy="2446338"/>
          </a:xfrm>
        </p:spPr>
        <p:txBody>
          <a:bodyPr/>
          <a:lstStyle/>
          <a:p>
            <a:pPr eaLnBrk="1" hangingPunct="1">
              <a:defRPr/>
            </a:pPr>
            <a:r>
              <a:rPr lang="ru-RU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7774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430</TotalTime>
  <Words>173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Твердый переплет</vt:lpstr>
      <vt:lpstr>Проект  «Расти здоровым, малыш»  Повышение двигательной активности детей 3-4 лет в детском саду и дома, как средство укрепления здоровья </vt:lpstr>
      <vt:lpstr>Первый этап Целеполагание </vt:lpstr>
      <vt:lpstr>Второй этап Разработка проекта</vt:lpstr>
      <vt:lpstr>Третий этап Выполнение проекта</vt:lpstr>
      <vt:lpstr>Четвертый этап Итог проекта</vt:lpstr>
      <vt:lpstr> Результаты проекта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</dc:title>
  <dc:creator>Таня</dc:creator>
  <cp:lastModifiedBy>Таня</cp:lastModifiedBy>
  <cp:revision>33</cp:revision>
  <dcterms:created xsi:type="dcterms:W3CDTF">2013-11-12T09:57:33Z</dcterms:created>
  <dcterms:modified xsi:type="dcterms:W3CDTF">2014-06-02T12:50:50Z</dcterms:modified>
</cp:coreProperties>
</file>