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40" d="100"/>
          <a:sy n="40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DD9828-D232-45D7-95A2-CDFEE6514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6C52AF6-6907-4D31-9B2C-05644393E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6159-97FE-4834-9512-09A106EF5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450BB-CAAE-4F43-9EE2-1D10197E6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77067-4515-45F8-A5F8-A0B36DA55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16EFE-DCCC-4ADD-98F4-AE5D749AA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43D6B-F677-4FED-815C-AF7E34C34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6DE7-EB39-4C37-88F7-FC636AC5C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C7297-8E46-4EB1-BF48-BB3A6FFE2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3410E-003E-491E-A731-2B7FD4540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2448E-147A-48B1-82F3-E5106F5F4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81693-9565-4662-9B6E-DE78EADCF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AC7D0DF-858D-4F0A-B55E-2F93AE57A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63;&#1072;&#1081;&#1082;&#1086;&#1074;&#1089;&#1082;&#1080;&#1081;%20-%20&#1042;&#1088;&#1077;&#1084;&#1077;&#1085;&#1072;%20&#1075;&#1086;&#1076;&#1072;.%20&#1044;&#1077;&#1082;&#1072;&#1073;&#1088;&#1100;.%20&#1057;&#1074;&#1103;&#1090;&#1082;&#1080;.%20%20(audiopoisk.com)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95400" y="404664"/>
            <a:ext cx="6400800" cy="6453336"/>
          </a:xfrm>
        </p:spPr>
        <p:txBody>
          <a:bodyPr/>
          <a:lstStyle/>
          <a:p>
            <a:pPr algn="l"/>
            <a:r>
              <a:rPr lang="ru-RU" sz="3200" dirty="0" smtClean="0"/>
              <a:t>В этом имени слово «</a:t>
            </a:r>
            <a:r>
              <a:rPr lang="ru-RU" sz="3200" dirty="0" err="1" smtClean="0"/>
              <a:t>есень</a:t>
            </a:r>
            <a:r>
              <a:rPr lang="ru-RU" sz="3200" dirty="0" smtClean="0"/>
              <a:t>», </a:t>
            </a:r>
          </a:p>
          <a:p>
            <a:pPr algn="l"/>
            <a:r>
              <a:rPr lang="ru-RU" sz="3200" dirty="0" smtClean="0"/>
              <a:t>Осень, ясень, осенний цвет,</a:t>
            </a:r>
          </a:p>
          <a:p>
            <a:pPr algn="l"/>
            <a:r>
              <a:rPr lang="ru-RU" sz="3200" dirty="0" smtClean="0"/>
              <a:t>Что-то есть в нём от русских песен –</a:t>
            </a:r>
          </a:p>
          <a:p>
            <a:pPr algn="l"/>
            <a:r>
              <a:rPr lang="ru-RU" sz="3200" dirty="0" smtClean="0"/>
              <a:t>Поднебесье, тихие веси, </a:t>
            </a:r>
          </a:p>
          <a:p>
            <a:pPr algn="l"/>
            <a:r>
              <a:rPr lang="ru-RU" sz="3200" dirty="0" smtClean="0"/>
              <a:t>Сень берёзы</a:t>
            </a:r>
          </a:p>
          <a:p>
            <a:pPr algn="l"/>
            <a:r>
              <a:rPr lang="ru-RU" sz="3200" dirty="0" smtClean="0"/>
              <a:t>И синь – рассвет.</a:t>
            </a:r>
          </a:p>
          <a:p>
            <a:pPr algn="l"/>
            <a:r>
              <a:rPr lang="ru-RU" sz="3200" dirty="0" smtClean="0"/>
              <a:t>Что-то есть в нём </a:t>
            </a:r>
          </a:p>
          <a:p>
            <a:pPr algn="l"/>
            <a:r>
              <a:rPr lang="ru-RU" sz="3200" dirty="0" smtClean="0"/>
              <a:t>И от весенней</a:t>
            </a:r>
          </a:p>
          <a:p>
            <a:pPr algn="l"/>
            <a:r>
              <a:rPr lang="ru-RU" sz="3200" dirty="0" smtClean="0"/>
              <a:t>Грусти, юности </a:t>
            </a:r>
          </a:p>
          <a:p>
            <a:pPr algn="l"/>
            <a:r>
              <a:rPr lang="ru-RU" sz="3200" dirty="0" smtClean="0"/>
              <a:t>И чистоты…</a:t>
            </a:r>
            <a:endParaRPr lang="ru-RU" sz="32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4572000" cy="3857625"/>
          </a:xfrm>
        </p:spPr>
        <p:txBody>
          <a:bodyPr/>
          <a:lstStyle/>
          <a:p>
            <a:pPr algn="l"/>
            <a:r>
              <a:rPr lang="ru-RU" dirty="0" smtClean="0"/>
              <a:t>Только скажут – </a:t>
            </a:r>
          </a:p>
          <a:p>
            <a:pPr algn="l"/>
            <a:r>
              <a:rPr lang="ru-RU" dirty="0" smtClean="0"/>
              <a:t>«Сергей Есенин»,</a:t>
            </a:r>
          </a:p>
          <a:p>
            <a:pPr algn="l"/>
            <a:r>
              <a:rPr lang="ru-RU" dirty="0" smtClean="0"/>
              <a:t>Всей России встают черты…</a:t>
            </a:r>
          </a:p>
          <a:p>
            <a:r>
              <a:rPr lang="ru-RU" dirty="0" smtClean="0"/>
              <a:t>	(Николай Браун)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714375"/>
            <a:ext cx="37861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http://img0.liveinternet.ru/images/attach/c/7/97/779/97779638_0_5ad39_5f041454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4286250" cy="57912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5661249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Сергей  Александрович Есенин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(1895 - 1925)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a095e15a564ab93c6040d12955cf2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Чайковский - Времена года. Декабрь. Святки.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51304" y="0"/>
            <a:ext cx="692696" cy="692696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5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Поет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зима - аукает,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Мохнатый лес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___________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        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Стозвоном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сосняка.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Кругом с тоской глубокою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Плывут в страну далекую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        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__________облака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по двору метелица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Ковром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___________стелется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         Но больно холодна.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Воробышки игривые,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детки____________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               Прижались у окна.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36296" y="685800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баюкает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685800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седые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717341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шелковым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468560" y="685800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сиротливые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2" name="Picture 2" descr="http://img1.liveinternet.ru/images/attach/c/4/83/728/83728879_large_vorob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95" y="4797152"/>
            <a:ext cx="2778103" cy="20608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-0.3632 -0.884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4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00607 -0.62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-0.22136 -0.478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33785 -0.243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full-house.ru/upload_files/img_24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843"/>
            <a:ext cx="9143999" cy="6870843"/>
          </a:xfrm>
          <a:prstGeom prst="rect">
            <a:avLst/>
          </a:prstGeom>
          <a:noFill/>
        </p:spPr>
      </p:pic>
      <p:pic>
        <p:nvPicPr>
          <p:cNvPr id="41988" name="Picture 4" descr="http://img0.liveinternet.ru/images/attach/c/7/95/724/95724356_2222299_vorobei.jpg?from=http://img0.liveinternet.ru/images/attach/c/7/95/724/95724356_2222299_vorobe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4752" y="5013176"/>
            <a:ext cx="2689248" cy="1844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115616" y="332656"/>
            <a:ext cx="52565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Озябли пташки малые,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Голодные, усталые,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/>
              <a:t>И жмутся поплотней.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А вьюга с ревом бешеным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Стучит по ставням свешенным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 </a:t>
            </a:r>
            <a:r>
              <a:rPr lang="ru-RU" sz="2800" b="1" dirty="0" smtClean="0"/>
              <a:t>И </a:t>
            </a:r>
            <a:r>
              <a:rPr lang="ru-RU" sz="2800" b="1" dirty="0"/>
              <a:t>злится все сильней.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И дремлют пташки нежные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Под эти вихри снежные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/>
              <a:t>У мерзлого окна.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И снится им прекрасная,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В улыбках солнца ясная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                Красавица весна.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944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01159441</Template>
  <TotalTime>182</TotalTime>
  <Words>81</Words>
  <Application>Microsoft Office PowerPoint</Application>
  <PresentationFormat>Экран (4:3)</PresentationFormat>
  <Paragraphs>22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Times New Roman</vt:lpstr>
      <vt:lpstr>01159441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Есенин</dc:title>
  <dc:subject/>
  <dc:creator>Zver</dc:creator>
  <cp:keywords/>
  <dc:description>rusedu.ru</dc:description>
  <cp:lastModifiedBy>Admin</cp:lastModifiedBy>
  <cp:revision>21</cp:revision>
  <dcterms:created xsi:type="dcterms:W3CDTF">2009-10-20T15:01:24Z</dcterms:created>
  <dcterms:modified xsi:type="dcterms:W3CDTF">2013-12-15T16:19:21Z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TC011594411049</vt:lpwstr>
  </property>
  <property fmtid="{D5CDD505-2E9C-101B-9397-08002B2CF9AE}" pid="3" name="NXTAG2">
    <vt:lpwstr>0008000a13000000000001024140</vt:lpwstr>
  </property>
</Properties>
</file>