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9" r:id="rId13"/>
    <p:sldId id="280" r:id="rId14"/>
    <p:sldId id="281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60"/>
  </p:normalViewPr>
  <p:slideViewPr>
    <p:cSldViewPr>
      <p:cViewPr varScale="1">
        <p:scale>
          <a:sx n="87" d="100"/>
          <a:sy n="87" d="100"/>
        </p:scale>
        <p:origin x="-10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BB7B-C676-48F9-BB95-7FF64B4C2C3A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FB2B-F49D-48DB-A911-D817579E3C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BB7B-C676-48F9-BB95-7FF64B4C2C3A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FB2B-F49D-48DB-A911-D817579E3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BB7B-C676-48F9-BB95-7FF64B4C2C3A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FB2B-F49D-48DB-A911-D817579E3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BB7B-C676-48F9-BB95-7FF64B4C2C3A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FB2B-F49D-48DB-A911-D817579E3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BB7B-C676-48F9-BB95-7FF64B4C2C3A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1BFB2B-F49D-48DB-A911-D817579E3C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BB7B-C676-48F9-BB95-7FF64B4C2C3A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FB2B-F49D-48DB-A911-D817579E3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BB7B-C676-48F9-BB95-7FF64B4C2C3A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FB2B-F49D-48DB-A911-D817579E3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BB7B-C676-48F9-BB95-7FF64B4C2C3A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FB2B-F49D-48DB-A911-D817579E3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BB7B-C676-48F9-BB95-7FF64B4C2C3A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FB2B-F49D-48DB-A911-D817579E3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BB7B-C676-48F9-BB95-7FF64B4C2C3A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FB2B-F49D-48DB-A911-D817579E3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ABB7B-C676-48F9-BB95-7FF64B4C2C3A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FB2B-F49D-48DB-A911-D817579E3C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6ABB7B-C676-48F9-BB95-7FF64B4C2C3A}" type="datetimeFigureOut">
              <a:rPr lang="ru-RU" smtClean="0"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1BFB2B-F49D-48DB-A911-D817579E3CF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Литературная игра по внеклассному чтению.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1 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Составила Смирнова Светлана Викторовна</a:t>
            </a:r>
          </a:p>
          <a:p>
            <a:r>
              <a:rPr lang="ru-RU" dirty="0" smtClean="0"/>
              <a:t>ГБОУ№234.</a:t>
            </a:r>
            <a:endParaRPr lang="ru-RU" dirty="0"/>
          </a:p>
        </p:txBody>
      </p:sp>
      <p:pic>
        <p:nvPicPr>
          <p:cNvPr id="4" name="detskie_pesni_-_knizhka_s_dnem_rozhdeniya Mp3Shek.N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5157192"/>
            <a:ext cx="609600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4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9000">
        <p14:reveal/>
      </p:transition>
    </mc:Choice>
    <mc:Fallback xmlns="">
      <p:transition spd="slow" advClick="0" advTm="2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8.Сколько было чудес у князя </a:t>
            </a:r>
            <a:r>
              <a:rPr lang="ru-RU" dirty="0" err="1" smtClean="0">
                <a:solidFill>
                  <a:schemeClr val="bg1"/>
                </a:solidFill>
              </a:rPr>
              <a:t>Гвидона</a:t>
            </a:r>
            <a:r>
              <a:rPr lang="ru-RU" dirty="0" smtClean="0">
                <a:solidFill>
                  <a:schemeClr val="bg1"/>
                </a:solidFill>
              </a:rPr>
              <a:t>? 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ответ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3089529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3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93169"/>
            <a:ext cx="3676096" cy="2777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09648"/>
            <a:ext cx="3744416" cy="28044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88" y="4381145"/>
            <a:ext cx="3275236" cy="2472987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467544" y="6093296"/>
            <a:ext cx="432048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36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Что досталось в наследство старшему сыну?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ответ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752951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мельница</a:t>
            </a:r>
            <a:endParaRPr lang="ru-RU"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100392" y="6282601"/>
            <a:ext cx="521208" cy="37861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4" y="1844824"/>
            <a:ext cx="4382668" cy="32870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72" y="1844824"/>
            <a:ext cx="2629602" cy="32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 кого превратился гадкий утёнок?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ответ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70892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в лебедя</a:t>
            </a:r>
            <a:endParaRPr lang="ru-RU"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393539" y="6165304"/>
            <a:ext cx="521208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1" y="1988840"/>
            <a:ext cx="4728045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81492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Что случилось с теми людьми, кого коснулась волшебная палочка?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ответ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852936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заснули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668344" y="6187201"/>
            <a:ext cx="572098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69224"/>
            <a:ext cx="47625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3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Кто спас Кая?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ответ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708920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Герда</a:t>
            </a:r>
            <a:endParaRPr lang="ru-RU"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460432" y="6135129"/>
            <a:ext cx="521208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131"/>
            <a:ext cx="4224469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2" y="2714625"/>
            <a:ext cx="4598664" cy="39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1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Кто сделал своего хозяина счастливым?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ответ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52936"/>
            <a:ext cx="6444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Кот в сапогах</a:t>
            </a:r>
            <a:endParaRPr lang="ru-RU"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251520" y="6165304"/>
            <a:ext cx="466352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96" y="2708920"/>
            <a:ext cx="4428492" cy="2952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41019"/>
            <a:ext cx="3590156" cy="348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5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Во сколько времени Золушке надо было уехать с бала?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ответ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852936"/>
            <a:ext cx="936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25000"/>
                  </a:schemeClr>
                </a:solidFill>
              </a:rPr>
              <a:t>В</a:t>
            </a:r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 12 часов ночи</a:t>
            </a:r>
            <a:endParaRPr lang="ru-RU"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217216" y="6176393"/>
            <a:ext cx="682376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353339" cy="4235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2558953" cy="242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4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Кто спас своих братьев от Людоеда?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ответ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068960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Мальчик-с-пальчик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342380" y="5919537"/>
            <a:ext cx="682376" cy="71863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56" y="1988840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7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Сколько лет спала прекрасная принцесса?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ответ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06896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100 лет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31052" y="6020702"/>
            <a:ext cx="682376" cy="61036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r>
              <a:rPr lang="ru-RU" dirty="0" smtClean="0">
                <a:solidFill>
                  <a:srgbClr val="660066"/>
                </a:solidFill>
              </a:rPr>
              <a:t>Кто покусал щенка?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ответ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78092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пчёлы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63429"/>
            <a:ext cx="3019772" cy="3019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1791072" cy="1791072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306376" y="5661248"/>
            <a:ext cx="754384" cy="64489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28563"/>
              </p:ext>
            </p:extLst>
          </p:nvPr>
        </p:nvGraphicFramePr>
        <p:xfrm>
          <a:off x="971600" y="1340768"/>
          <a:ext cx="7344816" cy="4104456"/>
        </p:xfrm>
        <a:graphic>
          <a:graphicData uri="http://schemas.openxmlformats.org/drawingml/2006/table">
            <a:tbl>
              <a:tblPr/>
              <a:tblGrid>
                <a:gridCol w="1656184"/>
                <a:gridCol w="720080"/>
                <a:gridCol w="720080"/>
                <a:gridCol w="792088"/>
                <a:gridCol w="720080"/>
                <a:gridCol w="720080"/>
                <a:gridCol w="720080"/>
                <a:gridCol w="648072"/>
                <a:gridCol w="648072"/>
              </a:tblGrid>
              <a:tr h="13681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сказки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2">
                              <a:lumMod val="90000"/>
                            </a:schemeClr>
                          </a:solidFill>
                          <a:hlinkClick r:id="rId2" action="ppaction://hlinksldjump"/>
                        </a:rPr>
                        <a:t>1</a:t>
                      </a:r>
                      <a:endParaRPr lang="ru-RU" sz="3200" dirty="0">
                        <a:solidFill>
                          <a:schemeClr val="tx2">
                            <a:lumMod val="9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2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3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4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  <a:hlinkClick r:id="rId6" action="ppaction://hlinksldjump"/>
                        </a:rPr>
                        <a:t>5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  <a:hlinkClick r:id="rId7" action="ppaction://hlinksldjump"/>
                        </a:rPr>
                        <a:t>6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  <a:hlinkClick r:id="rId8" action="ppaction://hlinksldjump"/>
                        </a:rPr>
                        <a:t>7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8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Зарубежная литература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hlinkClick r:id="rId10" action="ppaction://hlinksldjump"/>
                        </a:rPr>
                        <a:t>1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hlinkClick r:id="rId11" action="ppaction://hlinksldjump"/>
                        </a:rPr>
                        <a:t>2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hlinkClick r:id="rId12" action="ppaction://hlinksldjump"/>
                        </a:rPr>
                        <a:t>3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hlinkClick r:id="rId13" action="ppaction://hlinksldjump"/>
                        </a:rPr>
                        <a:t>4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hlinkClick r:id="rId14" action="ppaction://hlinksldjump"/>
                        </a:rPr>
                        <a:t>5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hlinkClick r:id="rId15" action="ppaction://hlinksldjump"/>
                        </a:rPr>
                        <a:t>6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hlinkClick r:id="rId16" action="ppaction://hlinksldjump"/>
                        </a:rPr>
                        <a:t>7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hlinkClick r:id="rId17" action="ppaction://hlinksldjump"/>
                        </a:rPr>
                        <a:t>8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Стихи Михалкова</a:t>
                      </a:r>
                      <a:endParaRPr lang="ru-RU" sz="2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hlinkClick r:id="rId18" action="ppaction://hlinksldjump"/>
                        </a:rPr>
                        <a:t>1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hlinkClick r:id="rId19" action="ppaction://hlinksldjump"/>
                        </a:rPr>
                        <a:t>2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hlinkClick r:id="rId20" action="ppaction://hlinksldjump"/>
                        </a:rPr>
                        <a:t>3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hlinkClick r:id="rId21" action="ppaction://hlinksldjump"/>
                        </a:rPr>
                        <a:t>4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hlinkClick r:id="rId22" action="ppaction://hlinksldjump"/>
                        </a:rPr>
                        <a:t>5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hlinkClick r:id="rId23" action="ppaction://hlinksldjump"/>
                        </a:rPr>
                        <a:t>6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hlinkClick r:id="rId24" action="ppaction://hlinksldjump"/>
                        </a:rPr>
                        <a:t>7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1"/>
                          </a:solidFill>
                          <a:hlinkClick r:id="rId25" action="ppaction://hlinksldjump"/>
                        </a:rPr>
                        <a:t>8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6200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«Это кто лежит в кровати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С одеялами на вате?»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Как звали мальчика?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ответ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99695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Витя</a:t>
            </a:r>
            <a:endParaRPr lang="ru-RU"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395536" y="5772370"/>
            <a:ext cx="521208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57825"/>
            <a:ext cx="3312367" cy="373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0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Узнай стихотворение: «Кто на лавочке сидел, кто на улицу глядел…»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ответ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21297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« А что у вас?»</a:t>
            </a:r>
            <a:endParaRPr lang="ru-RU"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395536" y="5779079"/>
            <a:ext cx="521208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63" y="2996952"/>
            <a:ext cx="2694334" cy="310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8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Что никогда не забывал дядя Стёпа?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ответ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06896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«Чистить зубы дядя Стёпа никогда не забывал…»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414388" y="5661248"/>
            <a:ext cx="682376" cy="6823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982121"/>
            <a:ext cx="5904656" cy="458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7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Кого спас от пожара дядя Стёпа?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ответ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28498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голубей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85210"/>
            <a:ext cx="2148422" cy="2148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62200"/>
            <a:ext cx="2844800" cy="2133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013176"/>
            <a:ext cx="1990725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27" y="5013176"/>
            <a:ext cx="1876425" cy="1428750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6" action="ppaction://hlinksldjump" highlightClick="1"/>
          </p:cNvPr>
          <p:cNvSpPr/>
          <p:nvPr/>
        </p:nvSpPr>
        <p:spPr>
          <a:xfrm>
            <a:off x="539552" y="5521420"/>
            <a:ext cx="792088" cy="71170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19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« В одном переулке стояли дома.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В одном из домов жил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 упрямый …» Кто?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ответ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64502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Фома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53" y="3480408"/>
            <a:ext cx="2335095" cy="3150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34" y="3159181"/>
            <a:ext cx="2095500" cy="3238500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507532" y="6117525"/>
            <a:ext cx="521208" cy="51305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5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«Красота! Красота!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Мы везём с собой кота,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чижика, …,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Петьку-забияку…»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ответ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64502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собаку</a:t>
            </a:r>
            <a:endParaRPr lang="ru-RU"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40968"/>
            <a:ext cx="2448272" cy="3464537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265732" y="5954193"/>
            <a:ext cx="691656" cy="69108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660066"/>
                </a:solidFill>
              </a:rPr>
              <a:t>Сверху солнышко печёт,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А внизу река течёт.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В этой речке утром рано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Утонули …</a:t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/>
            </a:r>
            <a:br>
              <a:rPr lang="ru-RU" dirty="0" smtClean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660066"/>
                </a:solidFill>
              </a:rPr>
              <a:t>ответ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933056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25000"/>
                  </a:schemeClr>
                </a:solidFill>
              </a:rPr>
              <a:t>2 барана</a:t>
            </a:r>
            <a:endParaRPr lang="ru-RU"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68" y="3135263"/>
            <a:ext cx="4040055" cy="3030041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611560" y="5733256"/>
            <a:ext cx="754384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64704"/>
            <a:ext cx="8229600" cy="194421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1.Кто спас зверей от таракана?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2060"/>
                </a:solidFill>
              </a:rPr>
              <a:t>ответ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воробей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96" y="3861048"/>
            <a:ext cx="2662228" cy="1806942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661075" y="6453336"/>
            <a:ext cx="36004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2. Что попросил старик у Золотой рыбки 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первый раз?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ответ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9" y="2875232"/>
            <a:ext cx="3040557" cy="2425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94928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корыто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88424" y="6210890"/>
            <a:ext cx="432048" cy="3864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60648"/>
            <a:ext cx="7086600" cy="309634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3. Кто проглотил солнце?                                           ответ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3501008"/>
            <a:ext cx="7086600" cy="28083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крокодил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73867" y="6129300"/>
            <a:ext cx="50405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1092"/>
            <a:ext cx="2664296" cy="389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5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4.Кто подружился на именинах?</a:t>
            </a:r>
          </a:p>
          <a:p>
            <a:endParaRPr lang="ru-RU" sz="4000" dirty="0">
              <a:solidFill>
                <a:schemeClr val="bg1"/>
              </a:solidFill>
            </a:endParaRPr>
          </a:p>
          <a:p>
            <a:endParaRPr lang="ru-RU" sz="4000" dirty="0" smtClean="0">
              <a:solidFill>
                <a:schemeClr val="bg1"/>
              </a:solidFill>
            </a:endParaRPr>
          </a:p>
          <a:p>
            <a:r>
              <a:rPr lang="ru-RU" sz="4000" dirty="0" smtClean="0">
                <a:solidFill>
                  <a:schemeClr val="bg1"/>
                </a:solidFill>
              </a:rPr>
              <a:t>ответ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Лиса 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 журавль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172400" y="6182456"/>
            <a:ext cx="648072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377" y="3140968"/>
            <a:ext cx="3268765" cy="332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2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5.В какой сказке мужик обманул медведя?</a:t>
            </a:r>
          </a:p>
          <a:p>
            <a:pPr algn="ctr"/>
            <a:endParaRPr lang="ru-RU" sz="3200" dirty="0">
              <a:solidFill>
                <a:schemeClr val="bg1"/>
              </a:solidFill>
            </a:endParaRPr>
          </a:p>
          <a:p>
            <a:pPr algn="ctr"/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endParaRPr lang="ru-RU" sz="3200" dirty="0">
              <a:solidFill>
                <a:schemeClr val="bg1"/>
              </a:solidFill>
            </a:endParaRPr>
          </a:p>
          <a:p>
            <a:pPr algn="ctr"/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ответ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Мужик и медведь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36912"/>
            <a:ext cx="4286250" cy="3114675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616481" y="5877272"/>
            <a:ext cx="682376" cy="7360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1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6.Имя разбойника, который живёт в Африке.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Бармалей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bg1"/>
                </a:solidFill>
              </a:rPr>
              <a:t>ответ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00808"/>
            <a:ext cx="3518111" cy="4721238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171847" y="6118815"/>
            <a:ext cx="754384" cy="6064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51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7. Что случилось с избушкой лисы?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растаяла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3600" dirty="0" smtClean="0">
                <a:solidFill>
                  <a:schemeClr val="bg1"/>
                </a:solidFill>
              </a:rPr>
              <a:t>                                                    ответ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64904"/>
            <a:ext cx="2351710" cy="3268877"/>
          </a:xfrm>
          <a:prstGeom prst="rect">
            <a:avLst/>
          </a:prstGeom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551101" y="5815999"/>
            <a:ext cx="682376" cy="62173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6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1161</TotalTime>
  <Words>267</Words>
  <Application>Microsoft Office PowerPoint</Application>
  <PresentationFormat>Экран (4:3)</PresentationFormat>
  <Paragraphs>103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Литературная игра по внеклассному чтению.  1 класс</vt:lpstr>
      <vt:lpstr>Презентация PowerPoint</vt:lpstr>
      <vt:lpstr>1.Кто спас зверей от таракана?. ответ</vt:lpstr>
      <vt:lpstr>2. Что попросил старик у Золотой рыбки в  первый раз?    ответ</vt:lpstr>
      <vt:lpstr>3. Кто проглотил солнце?                                           ответ</vt:lpstr>
      <vt:lpstr>Презентация PowerPoint</vt:lpstr>
      <vt:lpstr>Презентация PowerPoint</vt:lpstr>
      <vt:lpstr>6.Имя разбойника, который живёт в Африке.</vt:lpstr>
      <vt:lpstr>7. Что случилось с избушкой лисы?</vt:lpstr>
      <vt:lpstr>8.Сколько было чудес у князя Гвидона?       ответ  </vt:lpstr>
      <vt:lpstr>Что досталось в наследство старшему сыну?       ответ</vt:lpstr>
      <vt:lpstr>В кого превратился гадкий утёнок?      ответ</vt:lpstr>
      <vt:lpstr>Что случилось с теми людьми, кого коснулась волшебная палочка?      ответ</vt:lpstr>
      <vt:lpstr>Кто спас Кая?       ответ</vt:lpstr>
      <vt:lpstr>Кто сделал своего хозяина счастливым?      ответ</vt:lpstr>
      <vt:lpstr>Во сколько времени Золушке надо было уехать с бала?       ответ</vt:lpstr>
      <vt:lpstr>Кто спас своих братьев от Людоеда?       ответ</vt:lpstr>
      <vt:lpstr>Сколько лет спала прекрасная принцесса?      ответ</vt:lpstr>
      <vt:lpstr>Кто покусал щенка?        ответ</vt:lpstr>
      <vt:lpstr>«Это кто лежит в кровати С одеялами на вате?» Как звали мальчика?     ответ</vt:lpstr>
      <vt:lpstr>Узнай стихотворение: «Кто на лавочке сидел, кто на улицу глядел…»     ответ</vt:lpstr>
      <vt:lpstr>Что никогда не забывал дядя Стёпа?       ответ</vt:lpstr>
      <vt:lpstr>Кого спас от пожара дядя Стёпа?     ответ</vt:lpstr>
      <vt:lpstr>« В одном переулке стояли дома. В одном из домов жил  упрямый …» Кто?    ответ</vt:lpstr>
      <vt:lpstr>«Красота! Красота! Мы везём с собой кота, чижика, …, Петьку-забияку…»     ответ</vt:lpstr>
      <vt:lpstr>Сверху солнышко печёт, А внизу река течёт. В этой речке утром рано Утонули …     ответ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игра по внеклассному чтению.  1 класс</dc:title>
  <dc:creator>Papa</dc:creator>
  <cp:lastModifiedBy>1</cp:lastModifiedBy>
  <cp:revision>84</cp:revision>
  <dcterms:created xsi:type="dcterms:W3CDTF">2013-04-02T17:17:32Z</dcterms:created>
  <dcterms:modified xsi:type="dcterms:W3CDTF">2013-12-23T10:06:36Z</dcterms:modified>
</cp:coreProperties>
</file>