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D0B0-2257-49A7-BE00-58111F5EEF5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886-79ED-40C5-A160-3AA3C29B8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99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D0B0-2257-49A7-BE00-58111F5EEF5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886-79ED-40C5-A160-3AA3C29B8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58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D0B0-2257-49A7-BE00-58111F5EEF5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886-79ED-40C5-A160-3AA3C29B8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01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D0B0-2257-49A7-BE00-58111F5EEF5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886-79ED-40C5-A160-3AA3C29B8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70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D0B0-2257-49A7-BE00-58111F5EEF5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886-79ED-40C5-A160-3AA3C29B8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55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D0B0-2257-49A7-BE00-58111F5EEF5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886-79ED-40C5-A160-3AA3C29B8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57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D0B0-2257-49A7-BE00-58111F5EEF5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886-79ED-40C5-A160-3AA3C29B8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97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D0B0-2257-49A7-BE00-58111F5EEF5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886-79ED-40C5-A160-3AA3C29B8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992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D0B0-2257-49A7-BE00-58111F5EEF5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886-79ED-40C5-A160-3AA3C29B8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37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D0B0-2257-49A7-BE00-58111F5EEF5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886-79ED-40C5-A160-3AA3C29B8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60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D0B0-2257-49A7-BE00-58111F5EEF5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886-79ED-40C5-A160-3AA3C29B8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92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3D0B0-2257-49A7-BE00-58111F5EEF57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BF886-79ED-40C5-A160-3AA3C29B8A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67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04" y="332656"/>
            <a:ext cx="2714798" cy="5889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92102" y="332656"/>
            <a:ext cx="565636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Как интересно, детские писатели, желая нас привлечь к чтению, каких только героев не изобретут. Только недавно мы читали о мальчике из полена, плюшевом медвежонке Винни-Пухе, </a:t>
            </a:r>
            <a:r>
              <a:rPr lang="ru-RU" sz="1400" dirty="0" err="1" smtClean="0"/>
              <a:t>муми</a:t>
            </a:r>
            <a:r>
              <a:rPr lang="ru-RU" sz="1400" dirty="0" smtClean="0"/>
              <a:t>-троллях. 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</a:t>
            </a:r>
            <a:r>
              <a:rPr lang="ru-RU" sz="1400" dirty="0"/>
              <a:t>Т</a:t>
            </a:r>
            <a:r>
              <a:rPr lang="ru-RU" sz="1400" dirty="0" smtClean="0"/>
              <a:t>еперь пришло время познакомится с мальчиком-луковкой, </a:t>
            </a:r>
            <a:r>
              <a:rPr lang="ru-RU" sz="1400" dirty="0" err="1" smtClean="0"/>
              <a:t>Чиполлино</a:t>
            </a:r>
            <a:r>
              <a:rPr lang="ru-RU" sz="1400" dirty="0" smtClean="0"/>
              <a:t>. Этого героя нам подарил итальянский писатель </a:t>
            </a:r>
            <a:r>
              <a:rPr lang="ru-RU" sz="1400" dirty="0" err="1" smtClean="0"/>
              <a:t>Джанни</a:t>
            </a:r>
            <a:r>
              <a:rPr lang="ru-RU" sz="1400" dirty="0" smtClean="0"/>
              <a:t> </a:t>
            </a:r>
            <a:r>
              <a:rPr lang="ru-RU" sz="1400" dirty="0" err="1" smtClean="0"/>
              <a:t>Родари</a:t>
            </a:r>
            <a:r>
              <a:rPr lang="ru-RU" sz="1400" dirty="0" smtClean="0"/>
              <a:t>. 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Самостоятельный и решительный, находчивый и  отважный герой </a:t>
            </a:r>
            <a:r>
              <a:rPr lang="ru-RU" sz="1400" dirty="0" err="1" smtClean="0"/>
              <a:t>Родари</a:t>
            </a:r>
            <a:r>
              <a:rPr lang="ru-RU" sz="1400" dirty="0" smtClean="0"/>
              <a:t> выходит на защиту бедных и обиженных. В свои юные годы </a:t>
            </a:r>
            <a:r>
              <a:rPr lang="ru-RU" sz="1400" dirty="0" err="1" smtClean="0"/>
              <a:t>Чиполлино</a:t>
            </a:r>
            <a:r>
              <a:rPr lang="ru-RU" sz="1400" dirty="0" smtClean="0"/>
              <a:t> встречает много несправедливости вокруг: отца сажают в темницу, отбирают дом у бедного старика - кума Тыквы. Как ребёнку  защитить всех? Хорошо, что есть голова, хоть и луковая, но сообразительная. Жажду пса </a:t>
            </a:r>
            <a:r>
              <a:rPr lang="ru-RU" sz="1400" dirty="0" err="1" smtClean="0"/>
              <a:t>Мастино</a:t>
            </a:r>
            <a:r>
              <a:rPr lang="ru-RU" sz="1400" dirty="0" smtClean="0"/>
              <a:t>(, что охраняет по указу сеньора </a:t>
            </a:r>
            <a:r>
              <a:rPr lang="ru-RU" sz="1400" dirty="0"/>
              <a:t>П</a:t>
            </a:r>
            <a:r>
              <a:rPr lang="ru-RU" sz="1400" dirty="0" smtClean="0"/>
              <a:t>омидора дом, из которого выселен Тыква) утолим водой со снотворным.  Жалко, конечно, но он на стороне врага сейчас. Кавалера </a:t>
            </a:r>
            <a:r>
              <a:rPr lang="ru-RU" sz="1400" dirty="0"/>
              <a:t>П</a:t>
            </a:r>
            <a:r>
              <a:rPr lang="ru-RU" sz="1400" dirty="0" smtClean="0"/>
              <a:t>омидора попросим расплакаться, пусть и ценой своих волос.  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Одному, конечно, трудно. Хорошо, что есть добрые друзья: Вишенка и </a:t>
            </a:r>
            <a:r>
              <a:rPr lang="ru-RU" sz="1400" dirty="0" err="1" smtClean="0"/>
              <a:t>Редисочка</a:t>
            </a:r>
            <a:r>
              <a:rPr lang="ru-RU" sz="1400" dirty="0" smtClean="0"/>
              <a:t>! Друзья быстро учатся быть решительными. Как не восхитится хрупким Вишенкой. Откуда взялось у него столько смелости и решительности, которые помогли ему достать ключи от тюрьмы и освободить тех несчастных, что незаслуженно наказаны злодеями. Понятно, ради случайных людей на такие поступки не пойдёт никто!  Значит Вишенка по-настоящему гордился дружбой с </a:t>
            </a:r>
            <a:r>
              <a:rPr lang="ru-RU" sz="1400" dirty="0" err="1" smtClean="0"/>
              <a:t>Чиполлино</a:t>
            </a:r>
            <a:r>
              <a:rPr lang="ru-RU" sz="1400" dirty="0" smtClean="0"/>
              <a:t>. </a:t>
            </a:r>
          </a:p>
          <a:p>
            <a:endParaRPr lang="ru-RU" sz="1400" dirty="0"/>
          </a:p>
          <a:p>
            <a:r>
              <a:rPr lang="ru-RU" sz="1400" dirty="0" smtClean="0"/>
              <a:t>    Теперь, мне кажется, каждому читателю понятно, как автор и я относимся к шалуну </a:t>
            </a:r>
            <a:r>
              <a:rPr lang="ru-RU" sz="1400" dirty="0" err="1" smtClean="0"/>
              <a:t>Чиполлино</a:t>
            </a:r>
            <a:r>
              <a:rPr lang="ru-RU" sz="1400" dirty="0" smtClean="0"/>
              <a:t>. Я восхищаюсь им и хочу хоть наполовину быть такой же отважной, находчивой и любимой хорошими людьми.</a:t>
            </a:r>
            <a:endParaRPr lang="ru-RU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39"/>
            <a:ext cx="1152128" cy="1603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61581" y="6364141"/>
            <a:ext cx="2733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Александрова Катя,  2 «Б»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26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276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baks</dc:creator>
  <cp:lastModifiedBy>baks</cp:lastModifiedBy>
  <cp:revision>7</cp:revision>
  <cp:lastPrinted>2013-12-02T16:03:24Z</cp:lastPrinted>
  <dcterms:created xsi:type="dcterms:W3CDTF">2013-12-02T15:19:35Z</dcterms:created>
  <dcterms:modified xsi:type="dcterms:W3CDTF">2013-12-02T16:37:44Z</dcterms:modified>
</cp:coreProperties>
</file>