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E2FF92-E405-48C1-98DD-3710FD974E25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4526CD-66D6-48A9-8F83-4E0009AF35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Герои  сказочной  повести «Шляпа  волшебника»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0"/>
            <a:ext cx="4536504" cy="301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4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МУМИ-ТРОЛЛЬ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7643" y="1196752"/>
            <a:ext cx="8229600" cy="4525963"/>
          </a:xfrm>
        </p:spPr>
        <p:txBody>
          <a:bodyPr/>
          <a:lstStyle/>
          <a:p>
            <a:r>
              <a:rPr lang="ru-RU" dirty="0" smtClean="0"/>
              <a:t>любит справедливость, честность, главный герой сказок о </a:t>
            </a:r>
            <a:r>
              <a:rPr lang="ru-RU" dirty="0" err="1" smtClean="0"/>
              <a:t>муми</a:t>
            </a:r>
            <a:r>
              <a:rPr lang="ru-RU" dirty="0" smtClean="0"/>
              <a:t>-троллях.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"Мой дорогой, мой маленький </a:t>
            </a:r>
            <a:r>
              <a:rPr lang="ru-RU" dirty="0" err="1" smtClean="0"/>
              <a:t>тролленок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Муми</a:t>
            </a:r>
            <a:r>
              <a:rPr lang="ru-RU" dirty="0" smtClean="0"/>
              <a:t>-тролль - собирательный образ всех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детей, живущих на свете.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2021127" cy="271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0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МУМИ- МАМА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ЗАБОТЛИВАЯ  И  ХОЗЯЙТВЕННАЯ. Следит за гигиеной своих домочадцев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3307867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81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Муми</a:t>
            </a:r>
            <a:r>
              <a:rPr lang="ru-RU" dirty="0" smtClean="0"/>
              <a:t> - папа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ru-RU" dirty="0" smtClean="0"/>
              <a:t>  считает, что "дом </a:t>
            </a:r>
            <a:r>
              <a:rPr lang="ru-RU" dirty="0" err="1" smtClean="0"/>
              <a:t>муми</a:t>
            </a:r>
            <a:r>
              <a:rPr lang="ru-RU" dirty="0" smtClean="0"/>
              <a:t>-троллей должен быть полон удивительных уголков и потайных комнат, лестниц, балкончиков и башен..."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2"/>
            <a:ext cx="2952328" cy="369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20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Фрекен </a:t>
            </a:r>
            <a:r>
              <a:rPr lang="ru-RU" dirty="0" err="1" smtClean="0"/>
              <a:t>Снорк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 светло-зелененькая, меняющая цвет в зависимости от настроения, пушистенькая, с челкой. Любит танцевать и навешивать на себя разные украшения. "И, признаться, очень недурна. Такая она </a:t>
            </a:r>
            <a:r>
              <a:rPr lang="ru-RU" dirty="0" err="1" smtClean="0"/>
              <a:t>симпатяшка</a:t>
            </a:r>
            <a:r>
              <a:rPr lang="ru-RU" dirty="0" smtClean="0"/>
              <a:t>. Плела из травы маленькие циновки для спанья и готовила мягкие настои из трав, если вдруг </a:t>
            </a:r>
            <a:r>
              <a:rPr lang="ru-RU" dirty="0" err="1" smtClean="0"/>
              <a:t>разболится</a:t>
            </a:r>
            <a:r>
              <a:rPr lang="ru-RU" dirty="0" smtClean="0"/>
              <a:t> живот. За ухом у нее всегда были цветы, а на ноге она носила маленький золотой браслет".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290740"/>
            <a:ext cx="11430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9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ХЕМУЛЬ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 smtClean="0"/>
              <a:t>Хемуль</a:t>
            </a:r>
            <a:r>
              <a:rPr lang="ru-RU" dirty="0" smtClean="0"/>
              <a:t> - педантичный ученый-коллекционер. Любит порядок, коллекционирует все на свете, хотя иногда не прочь половить рыбу, он как и все </a:t>
            </a:r>
            <a:r>
              <a:rPr lang="ru-RU" dirty="0" err="1" smtClean="0"/>
              <a:t>Хемули</a:t>
            </a:r>
            <a:r>
              <a:rPr lang="ru-RU" dirty="0" smtClean="0"/>
              <a:t>, мало что замечает, кроме своих марок и растений.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942" y="4221088"/>
            <a:ext cx="2362763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СНУСМУМРИК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 smtClean="0"/>
              <a:t>Снусмумрик</a:t>
            </a:r>
            <a:r>
              <a:rPr lang="ru-RU" dirty="0" smtClean="0"/>
              <a:t> - вольная птица, он не отягощает свою жизнь вещами, хороший товарищ, но дух бродяжничества уводит его от друзей. Уходит </a:t>
            </a:r>
            <a:r>
              <a:rPr lang="ru-RU" dirty="0" err="1" smtClean="0"/>
              <a:t>Снусмумрик</a:t>
            </a:r>
            <a:r>
              <a:rPr lang="ru-RU" dirty="0" smtClean="0"/>
              <a:t> на всю зиму, в теплые страны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61048"/>
            <a:ext cx="1656184" cy="23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6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221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Герои  сказочной  повести «Шляпа  волшебника»</vt:lpstr>
      <vt:lpstr>МУМИ-ТРОЛЛЬ</vt:lpstr>
      <vt:lpstr>МУМИ- МАМА</vt:lpstr>
      <vt:lpstr>Муми - папа</vt:lpstr>
      <vt:lpstr>Фрекен Снорк </vt:lpstr>
      <vt:lpstr>ХЕМУЛЬ</vt:lpstr>
      <vt:lpstr>СНУСМУМРИК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Герои  сказочной  повести «шляпа  волшебника»</dc:title>
  <dc:creator>baks</dc:creator>
  <cp:lastModifiedBy>baks</cp:lastModifiedBy>
  <cp:revision>11</cp:revision>
  <dcterms:created xsi:type="dcterms:W3CDTF">2013-10-21T13:45:00Z</dcterms:created>
  <dcterms:modified xsi:type="dcterms:W3CDTF">2013-10-21T14:40:37Z</dcterms:modified>
</cp:coreProperties>
</file>