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129368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A8EF18-78DB-4AD9-BEF4-BD38BF2E82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988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4EFC6A-254B-41D1-AD7B-079752B860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267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94D650-3CF2-47D4-AAB8-DD976F6D5D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9262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05C09CE6-AC83-4B23-9E91-2B30856E21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264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7000"/>
            <a:ext cx="8226425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A6B53B55-BD76-499D-B2DB-236C65468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1025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40A821-99D9-48F4-91B6-6D4D34FCA8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3923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0F718F-2196-4248-9BB5-F7743E0B08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719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24D535-1CC9-4A2A-81DE-D3B93BDF05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3813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AF0499-9027-45F6-A3F3-41312B775F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723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5BDACB-0B00-415D-8E99-57829E6A56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379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2B24AF-81E5-4B7A-9745-DA99A57AB7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787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97CED5-252E-427F-AFC2-2A4866896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591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2C9C0A-42F7-48CF-BED1-F662D783B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255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022EFDF-F960-48FB-B8D1-D21E5A03DA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90550" y="-174625"/>
            <a:ext cx="8229600" cy="4054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«Мой помощник — НОС»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Я задам всем вам вопрос:</a:t>
            </a:r>
            <a:br>
              <a:rPr lang="ru-RU" alt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«Для чего нам нужен нос?»</a:t>
            </a:r>
            <a:r>
              <a:rPr lang="ru-RU" alt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ru-RU" alt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endParaRPr lang="ru-RU" altLang="ru-RU" sz="36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4010025"/>
            <a:ext cx="2160587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38438"/>
            <a:ext cx="188753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913" y="2378075"/>
            <a:ext cx="2109787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718050"/>
            <a:ext cx="1582738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863" y="4691063"/>
            <a:ext cx="2066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600450"/>
            <a:ext cx="30607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11163" y="539750"/>
            <a:ext cx="8228012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00FF"/>
                </a:solidFill>
              </a:rPr>
              <a:t>У всех людей, у всех зверей имеются носы. Носы важны, носы нужны </a:t>
            </a:r>
            <a:br>
              <a:rPr lang="ru-RU" altLang="ru-RU" sz="2800" b="1">
                <a:solidFill>
                  <a:srgbClr val="0000FF"/>
                </a:solidFill>
              </a:rPr>
            </a:br>
            <a:r>
              <a:rPr lang="ru-RU" altLang="ru-RU" sz="2800" b="1">
                <a:solidFill>
                  <a:srgbClr val="0000FF"/>
                </a:solidFill>
              </a:rPr>
              <a:t>не только для красы.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82550"/>
            <a:ext cx="82296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959225"/>
            <a:ext cx="2339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39863"/>
            <a:ext cx="2339975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959225"/>
            <a:ext cx="27003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>
                <a:solidFill>
                  <a:srgbClr val="0000FF"/>
                </a:solidFill>
              </a:rPr>
              <a:t>Носы  есть и у предметов.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ru-RU" altLang="ru-RU" sz="3200"/>
          </a:p>
          <a:p>
            <a:pPr algn="ctr">
              <a:spcBef>
                <a:spcPts val="800"/>
              </a:spcBef>
            </a:pPr>
            <a:endParaRPr lang="ru-RU" altLang="ru-RU" sz="320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477963"/>
            <a:ext cx="2468562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06375"/>
            <a:ext cx="8229600" cy="2105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2800">
                <a:latin typeface="Times New Roman" pitchFamily="16" charset="0"/>
              </a:rPr>
              <a:t>  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19475" y="720725"/>
            <a:ext cx="2339975" cy="9001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sz="2600" b="1"/>
              <a:t>Наш нос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388" y="2519363"/>
            <a:ext cx="1979612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b="1"/>
              <a:t>обогреватель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700338" y="2519363"/>
            <a:ext cx="1800225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b="1"/>
              <a:t>фильтр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859338" y="2519363"/>
            <a:ext cx="1800225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b="1"/>
              <a:t>увлажнитель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019925" y="2519363"/>
            <a:ext cx="1800225" cy="1079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b="1"/>
              <a:t>сторож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1079500" y="1617663"/>
            <a:ext cx="3600450" cy="903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3600450" y="1617663"/>
            <a:ext cx="1079500" cy="903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 flipV="1">
            <a:off x="4678363" y="1617663"/>
            <a:ext cx="1082675" cy="903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4678363" y="1617663"/>
            <a:ext cx="3243262" cy="903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12430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608513"/>
            <a:ext cx="14303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00563"/>
            <a:ext cx="143986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140200"/>
            <a:ext cx="13430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0563"/>
            <a:ext cx="21097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537075"/>
            <a:ext cx="2109788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1866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" t="2448" r="2606" b="6096"/>
          <a:stretch>
            <a:fillRect/>
          </a:stretch>
        </p:blipFill>
        <p:spPr bwMode="auto">
          <a:xfrm>
            <a:off x="3168650" y="1800225"/>
            <a:ext cx="295275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941" t="2448" r="2606" b="60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" y="4511675"/>
            <a:ext cx="21717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619250"/>
            <a:ext cx="195738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>
                <a:solidFill>
                  <a:srgbClr val="0000FF"/>
                </a:solidFill>
              </a:rPr>
              <a:t>«Что вредно, что полезно»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79500" y="2228850"/>
            <a:ext cx="3389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Он на вдохе – пылесос,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А на выдохе – насос.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Фильтром служит от болезней.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Нету органа полезней.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79500" y="3419475"/>
            <a:ext cx="28733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Любит чистый он платок,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По утрам – воды поток.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Любит нюхать он цветы,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Любит он тебя, а ты…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40313" y="2160588"/>
            <a:ext cx="3016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Пальцем в нём не ковыряй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И по лужам не гуляй!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А не то любимый нос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Запыхтит как паровоз</a:t>
            </a:r>
            <a:r>
              <a:rPr lang="ru-RU" altLang="ru-RU"/>
              <a:t>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91125" y="3489325"/>
            <a:ext cx="2908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Если так, то мчи скорей!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«Пиносола» не жалей,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Ноги парь, лекарство пей,</a:t>
            </a:r>
          </a:p>
          <a:p>
            <a:pPr>
              <a:buClrTx/>
              <a:buFontTx/>
              <a:buNone/>
            </a:pPr>
            <a:r>
              <a:rPr lang="ru-RU" altLang="ru-RU" b="1">
                <a:latin typeface="Times New Roman" pitchFamily="16" charset="0"/>
              </a:rPr>
              <a:t>Выздоравливай скорей!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" y="1588"/>
            <a:ext cx="220980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FF"/>
                </a:solidFill>
              </a:rPr>
              <a:t>Наш нос...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79613" y="4859338"/>
            <a:ext cx="8228012" cy="215741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>
                <a:solidFill>
                  <a:srgbClr val="FF0000"/>
                </a:solidFill>
              </a:rPr>
              <a:t>Берегите свой нос!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651500" y="5373688"/>
            <a:ext cx="18415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19250"/>
            <a:ext cx="7475537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11163" y="4763"/>
            <a:ext cx="8228012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FF"/>
                </a:solidFill>
              </a:rPr>
              <a:t>Строение носа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28013" cy="4524375"/>
          </a:xfrm>
          <a:ln/>
        </p:spPr>
        <p:txBody>
          <a:bodyPr anchor="t"/>
          <a:lstStyle/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/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622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588" y="3959225"/>
            <a:ext cx="4214812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19250" y="1079500"/>
            <a:ext cx="6048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>
                <a:latin typeface="Times New Roman" pitchFamily="16" charset="0"/>
              </a:rPr>
              <a:t>Нос как </a:t>
            </a:r>
            <a:r>
              <a:rPr lang="ru-RU" altLang="ru-RU" sz="3600" b="1">
                <a:solidFill>
                  <a:srgbClr val="0000FF"/>
                </a:solidFill>
                <a:latin typeface="Times New Roman" pitchFamily="16" charset="0"/>
              </a:rPr>
              <a:t>ФИЛЬТР: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2875" y="2160588"/>
            <a:ext cx="8893175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              В носовой полости находятся</a:t>
            </a:r>
          </a:p>
          <a:p>
            <a:r>
              <a:rPr lang="ru-RU" alt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              волоски, которые задерживают</a:t>
            </a:r>
          </a:p>
          <a:p>
            <a:r>
              <a:rPr lang="ru-RU" alt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              частички пыли с вредными микробами.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0700"/>
            <a:ext cx="23479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33825"/>
            <a:ext cx="1943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54188" y="736600"/>
            <a:ext cx="56261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sz="3600"/>
              <a:t>Нос как </a:t>
            </a:r>
            <a:r>
              <a:rPr lang="ru-RU" altLang="ru-RU" sz="3600" b="1">
                <a:solidFill>
                  <a:srgbClr val="0000FF"/>
                </a:solidFill>
              </a:rPr>
              <a:t>УВЛАЖНИТЕЛЬ:</a:t>
            </a:r>
          </a:p>
          <a:p>
            <a:pPr algn="ctr"/>
            <a:endParaRPr lang="ru-RU" altLang="ru-RU" sz="3600" b="1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60588" y="1800225"/>
            <a:ext cx="6332537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носу постоянно  влажно,</a:t>
            </a:r>
          </a:p>
          <a:p>
            <a:r>
              <a:rPr lang="ru-RU" alt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увлажнять сухой          воздух.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622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03688"/>
            <a:ext cx="2376488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79613" y="981075"/>
            <a:ext cx="5829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sz="3600"/>
              <a:t>Нос как </a:t>
            </a:r>
            <a:r>
              <a:rPr lang="ru-RU" altLang="ru-RU" sz="3600" b="1">
                <a:solidFill>
                  <a:srgbClr val="0000FF"/>
                </a:solidFill>
              </a:rPr>
              <a:t>ОБОГРЕВАТЕЛЬ</a:t>
            </a:r>
            <a:r>
              <a:rPr lang="ru-RU" altLang="ru-RU" sz="36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33575" y="1800225"/>
            <a:ext cx="5986463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Внутри носа есть кровеносные сосуды, по которым течет горячая кровь. Поэтому воздух, который мы вдыхаем, быстро согревается.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622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79838"/>
            <a:ext cx="180022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39975" y="900113"/>
            <a:ext cx="40909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sz="3600"/>
              <a:t>Нос как </a:t>
            </a:r>
            <a:r>
              <a:rPr lang="ru-RU" altLang="ru-RU" sz="3600" b="1">
                <a:solidFill>
                  <a:srgbClr val="0000FF"/>
                </a:solidFill>
              </a:rPr>
              <a:t>СТОРОЖ: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00225" y="1803400"/>
            <a:ext cx="624681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>
                <a:solidFill>
                  <a:srgbClr val="0000FF"/>
                </a:solidFill>
              </a:rPr>
              <a:t>Нос - единственный из всех органов умеет воспринимать запахи. Запах может предупредить нас об опасности.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10" y="4500570"/>
            <a:ext cx="2243125" cy="145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8113" y="4691063"/>
            <a:ext cx="2152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63825"/>
            <a:ext cx="23256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39863"/>
            <a:ext cx="238601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013" y="5219700"/>
            <a:ext cx="2105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39863"/>
            <a:ext cx="2519362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63713" y="584200"/>
            <a:ext cx="5616575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b="1">
                <a:solidFill>
                  <a:srgbClr val="0000FF"/>
                </a:solidFill>
                <a:latin typeface="Times New Roman" pitchFamily="16" charset="0"/>
              </a:rPr>
              <a:t>Приятные запахи: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042988" y="549275"/>
            <a:ext cx="72009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4000" b="1">
                <a:latin typeface="Times New Roman" pitchFamily="16" charset="0"/>
              </a:rPr>
              <a:t>Неприятные, опасные запахи: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19250"/>
            <a:ext cx="2278063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800225"/>
            <a:ext cx="2543175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959225"/>
            <a:ext cx="233997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59225"/>
            <a:ext cx="2519362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 decel="100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70" decel="100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7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7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68313" y="720725"/>
            <a:ext cx="8229600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Самомассаж</a:t>
            </a:r>
          </a:p>
          <a:p>
            <a:pPr algn="ctr">
              <a:buClrTx/>
              <a:buFontTx/>
              <a:buNone/>
            </a:pPr>
            <a:r>
              <a:rPr lang="ru-RU" altLang="ru-RU" sz="4400">
                <a:solidFill>
                  <a:srgbClr val="0000FF"/>
                </a:solidFill>
              </a:rPr>
              <a:t>«Поиграем с носиком»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519363"/>
            <a:ext cx="2770187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28588"/>
            <a:ext cx="8228013" cy="599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6" charset="0"/>
                <a:cs typeface="Times New Roman" pitchFamily="16" charset="0"/>
              </a:rPr>
              <a:t>                                                                                                           </a:t>
            </a:r>
          </a:p>
          <a:p>
            <a:pPr algn="ctr"/>
            <a:endParaRPr lang="ru-RU" altLang="ru-RU" sz="1400">
              <a:latin typeface="Times New Roman" pitchFamily="16" charset="0"/>
              <a:cs typeface="Times New Roman" pitchFamily="16" charset="0"/>
            </a:endParaRPr>
          </a:p>
          <a:p>
            <a:pPr algn="ctr"/>
            <a:endParaRPr lang="ru-RU" altLang="ru-RU" sz="1400">
              <a:latin typeface="Times New Roman" pitchFamily="16" charset="0"/>
              <a:cs typeface="Times New Roman" pitchFamily="16" charset="0"/>
            </a:endParaRPr>
          </a:p>
          <a:p>
            <a:pPr algn="ctr"/>
            <a:endParaRPr lang="ru-RU" altLang="ru-RU" sz="1400">
              <a:latin typeface="Times New Roman" pitchFamily="16" charset="0"/>
              <a:cs typeface="Times New Roman" pitchFamily="16" charset="0"/>
            </a:endParaRPr>
          </a:p>
          <a:p>
            <a:pPr algn="ctr"/>
            <a:endParaRPr lang="ru-RU" altLang="ru-RU" sz="1400">
              <a:latin typeface="Times New Roman" pitchFamily="16" charset="0"/>
              <a:cs typeface="Times New Roman" pitchFamily="16" charset="0"/>
            </a:endParaRPr>
          </a:p>
          <a:p>
            <a:pPr algn="ctr"/>
            <a:endParaRPr lang="ru-RU" altLang="ru-RU" sz="1400">
              <a:latin typeface="Times New Roman" pitchFamily="16" charset="0"/>
              <a:cs typeface="Times New Roman" pitchFamily="16" charset="0"/>
            </a:endParaRPr>
          </a:p>
          <a:p>
            <a:pPr algn="ctr">
              <a:spcBef>
                <a:spcPts val="800"/>
              </a:spcBef>
            </a:pPr>
            <a:r>
              <a:rPr lang="ru-RU" altLang="ru-RU" sz="1400"/>
              <a:t>                                                                                 </a:t>
            </a:r>
            <a:r>
              <a:rPr lang="ru-RU" altLang="ru-RU" sz="1400" b="1"/>
              <a:t>Раз, два, три, четыре, пять </a:t>
            </a:r>
          </a:p>
          <a:p>
            <a:pPr algn="ctr">
              <a:spcBef>
                <a:spcPts val="800"/>
              </a:spcBef>
            </a:pPr>
            <a:r>
              <a:rPr lang="ru-RU" altLang="ru-RU" sz="1400" b="1" i="1">
                <a:cs typeface="Times New Roman" pitchFamily="16" charset="0"/>
              </a:rPr>
              <a:t>                                                                             </a:t>
            </a:r>
            <a:r>
              <a:rPr lang="ru-RU" altLang="ru-RU" sz="1400" b="1"/>
              <a:t>Вышел носик погулять. </a:t>
            </a:r>
          </a:p>
          <a:p>
            <a:pPr algn="ctr">
              <a:spcBef>
                <a:spcPts val="800"/>
              </a:spcBef>
            </a:pPr>
            <a:r>
              <a:rPr lang="ru-RU" altLang="ru-RU" sz="1400" b="1"/>
              <a:t>                                                                                                 Вот он - носик баловник,                   </a:t>
            </a:r>
          </a:p>
          <a:p>
            <a:pPr algn="ctr">
              <a:spcBef>
                <a:spcPts val="800"/>
              </a:spcBef>
            </a:pPr>
            <a:r>
              <a:rPr lang="ru-RU" altLang="ru-RU" sz="1400" b="1"/>
              <a:t>                                                                                                Он шалить у нас привык.                   </a:t>
            </a:r>
          </a:p>
          <a:p>
            <a:pPr algn="ctr">
              <a:spcBef>
                <a:spcPts val="800"/>
              </a:spcBef>
            </a:pPr>
            <a:r>
              <a:rPr lang="ru-RU" altLang="ru-RU" sz="1400" b="1"/>
              <a:t>                                                                                                 Надо носик нам погреть,                   </a:t>
            </a:r>
          </a:p>
          <a:p>
            <a:pPr algn="ctr">
              <a:spcBef>
                <a:spcPts val="800"/>
              </a:spcBef>
            </a:pPr>
            <a:r>
              <a:rPr lang="ru-RU" altLang="ru-RU" sz="1400" b="1"/>
              <a:t>                                                                                                  Его немного потереть.                       </a:t>
            </a:r>
          </a:p>
          <a:p>
            <a:pPr algn="ctr">
              <a:spcBef>
                <a:spcPts val="800"/>
              </a:spcBef>
            </a:pPr>
            <a:r>
              <a:rPr lang="ru-RU" altLang="ru-RU" sz="1400" b="1"/>
              <a:t>                                                                                                Нагулялся носик мой,                       </a:t>
            </a:r>
          </a:p>
          <a:p>
            <a:pPr algn="ctr">
              <a:spcBef>
                <a:spcPts val="800"/>
              </a:spcBef>
            </a:pPr>
            <a:r>
              <a:rPr lang="ru-RU" altLang="ru-RU" sz="1400" b="1"/>
              <a:t>                                                                        Возвращается домой.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про НОС в Роwer Pai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 НОС в Роwer Paint</Template>
  <TotalTime>10</TotalTime>
  <Words>249</Words>
  <Application>Microsoft Office PowerPoint</Application>
  <PresentationFormat>Экран (4:3)</PresentationFormat>
  <Paragraphs>59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про НОС в Роwer Paint</vt:lpstr>
      <vt:lpstr> «Мой помощник — НОС»  Я задам всем вам вопрос: «Для чего нам нужен нос?» </vt:lpstr>
      <vt:lpstr>Строение носа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 всех людей, у всех зверей имеются носы. Носы важны, носы нужны  не только для красы.</vt:lpstr>
      <vt:lpstr>Носы  есть и у предметов.</vt:lpstr>
      <vt:lpstr>  </vt:lpstr>
      <vt:lpstr>«Что вредно, что полезно»</vt:lpstr>
      <vt:lpstr>Наш нос...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«Мой помощник — НОС»  Я задам всем вам вопрос: «Для чего нам нужен нос?» </dc:title>
  <dc:creator>Надежда</dc:creator>
  <cp:lastModifiedBy>Д_сад34</cp:lastModifiedBy>
  <cp:revision>2</cp:revision>
  <cp:lastPrinted>1601-01-01T00:00:00Z</cp:lastPrinted>
  <dcterms:created xsi:type="dcterms:W3CDTF">2014-02-04T08:05:56Z</dcterms:created>
  <dcterms:modified xsi:type="dcterms:W3CDTF">2014-02-10T07:15:01Z</dcterms:modified>
</cp:coreProperties>
</file>