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1" autoAdjust="0"/>
  </p:normalViewPr>
  <p:slideViewPr>
    <p:cSldViewPr>
      <p:cViewPr varScale="1">
        <p:scale>
          <a:sx n="41" d="100"/>
          <a:sy n="41" d="100"/>
        </p:scale>
        <p:origin x="-64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A1483E-D10F-4A38-A53A-9E83551F9E0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88C840-AE2A-46BC-8837-EDB8AC0EC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77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A4FC-E029-498C-9E21-1EF3DCEE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ACE8-20CE-4E74-975F-540D23EE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E1914-EBBF-4B69-81FF-8497E8D6E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C33F-2763-4563-99B8-9202AB443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C33C-CCC4-44E9-98E4-C88E3B1C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B6E5B-F9CB-4202-BEC0-7DF31E2D1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A6C8-6C78-4614-9557-458ED896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5258-5358-4995-BB9C-71C4569C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6D7E-9318-4954-8EC3-05A00E03B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9CC5-21ED-47F4-8430-0EDD1E6B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51CB0-966F-40D2-9BE3-8E73909EB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B879-20FA-4835-87B8-4388BF7CA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5D4C2-30C0-428C-9483-890F962EB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0B92-A0D7-4F4F-AD1D-FFBDA6779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E0D6-26EC-42FE-BCD4-7141370D3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871DD5-A61A-4CD7-BD43-DDA00CB1B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Наш любимый детский сад.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1550"/>
            <a:ext cx="7848600" cy="5886450"/>
          </a:xfrm>
        </p:spPr>
      </p:pic>
    </p:spTree>
    <p:extLst>
      <p:ext uri="{BB962C8B-B14F-4D97-AF65-F5344CB8AC3E}">
        <p14:creationId xmlns:p14="http://schemas.microsoft.com/office/powerpoint/2010/main" val="246571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сада и семьи!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БПК\Desktop\дс\1887055-2274d289fab574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36" y="1752600"/>
            <a:ext cx="2272965" cy="227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ПК\Desktop\дс\vospita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58688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ПК\Desktop\дс\9278670a4d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47172"/>
            <a:ext cx="3252237" cy="32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БПК\Desktop\дс\965916-9a4413471b5fadb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71" y="4155188"/>
            <a:ext cx="1961894" cy="196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БПК\Desktop\дс\медсест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7" y="3725172"/>
            <a:ext cx="2045460" cy="267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1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Навыки самообслуживания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9774"/>
            <a:ext cx="8544636" cy="4936389"/>
          </a:xfrm>
        </p:spPr>
        <p:txBody>
          <a:bodyPr/>
          <a:lstStyle/>
          <a:p>
            <a:r>
              <a:rPr lang="ru-RU" dirty="0" smtClean="0"/>
              <a:t> Моет руки</a:t>
            </a:r>
          </a:p>
          <a:p>
            <a:r>
              <a:rPr lang="ru-RU" dirty="0" smtClean="0"/>
              <a:t>Ест самостоятельно</a:t>
            </a:r>
          </a:p>
          <a:p>
            <a:r>
              <a:rPr lang="ru-RU" dirty="0" smtClean="0"/>
              <a:t>Просится на горшок</a:t>
            </a:r>
          </a:p>
          <a:p>
            <a:r>
              <a:rPr lang="ru-RU" dirty="0" smtClean="0"/>
              <a:t>Узнает свои вещи</a:t>
            </a:r>
          </a:p>
          <a:p>
            <a:r>
              <a:rPr lang="ru-RU" dirty="0" smtClean="0"/>
              <a:t>Убирает игрушки </a:t>
            </a:r>
          </a:p>
          <a:p>
            <a:r>
              <a:rPr lang="ru-RU" dirty="0" smtClean="0"/>
              <a:t>Может снять расстегнутые вещи                        </a:t>
            </a:r>
            <a:endParaRPr lang="ru-RU" sz="200" dirty="0" smtClean="0"/>
          </a:p>
          <a:p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БПК\Desktop\дс\питание-детей-г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71818"/>
            <a:ext cx="3124200" cy="19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ПК\Desktop\дс\3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16381"/>
            <a:ext cx="2154783" cy="26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БПК\Desktop\дс\piaget-empiris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55" y="4814902"/>
            <a:ext cx="22183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74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dirty="0" smtClean="0"/>
              <a:t>Индивидуальные особенности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2478617" cy="2819400"/>
          </a:xfrm>
        </p:spPr>
      </p:pic>
      <p:pic>
        <p:nvPicPr>
          <p:cNvPr id="3074" name="Picture 2" descr="C:\Users\БПК\Desktop\дс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1" y="3420479"/>
            <a:ext cx="3287479" cy="34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БПК\Desktop\дс\sadikig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9" y="990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0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Игровая деятельность и навыки общения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1828800"/>
            <a:ext cx="4645475" cy="31746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57600"/>
            <a:ext cx="4038600" cy="2716876"/>
          </a:xfrm>
        </p:spPr>
      </p:pic>
    </p:spTree>
    <p:extLst>
      <p:ext uri="{BB962C8B-B14F-4D97-AF65-F5344CB8AC3E}">
        <p14:creationId xmlns:p14="http://schemas.microsoft.com/office/powerpoint/2010/main" val="102567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сопровождения</a:t>
            </a:r>
            <a:br>
              <a:rPr lang="ru-RU" dirty="0" smtClean="0"/>
            </a:br>
            <a:r>
              <a:rPr lang="ru-RU" sz="1800" dirty="0" smtClean="0">
                <a:solidFill>
                  <a:srgbClr val="00B050"/>
                </a:solidFill>
              </a:rPr>
              <a:t>цель: Обеспечить эмоционально-комфортное состояние ребенка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Развивающие занятия, наблюдения, игровые моменты,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Индивидуальные консультации, круглый стол, практические занятия.</a:t>
            </a:r>
            <a:endParaRPr lang="ru-RU" dirty="0"/>
          </a:p>
        </p:txBody>
      </p:sp>
      <p:pic>
        <p:nvPicPr>
          <p:cNvPr id="4098" name="Picture 2" descr="C:\Users\БПК\Desktop\дс\pic_30.05.1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6960"/>
            <a:ext cx="4067462" cy="30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ПК\Desktop\дс\13087192588752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21437"/>
            <a:ext cx="3733800" cy="28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6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Адаптационный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514600"/>
            <a:ext cx="4648200" cy="467836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Подготовительный этап</a:t>
            </a:r>
          </a:p>
          <a:p>
            <a:r>
              <a:rPr lang="ru-RU" sz="2800" dirty="0" smtClean="0"/>
              <a:t>Формирование навыков самостоятельности</a:t>
            </a:r>
          </a:p>
          <a:p>
            <a:r>
              <a:rPr lang="ru-RU" sz="2800" dirty="0" smtClean="0"/>
              <a:t>Первое знакомство с детским садом</a:t>
            </a:r>
          </a:p>
          <a:p>
            <a:r>
              <a:rPr lang="ru-RU" sz="2800" dirty="0" smtClean="0"/>
              <a:t>Подготовка к режиму детского сада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Экскурсия по детскому саду</a:t>
            </a:r>
          </a:p>
          <a:p>
            <a:pPr marL="0" indent="0">
              <a:buNone/>
            </a:pPr>
            <a:r>
              <a:rPr lang="ru-RU" sz="1800" dirty="0" smtClean="0"/>
              <a:t>Посетить занятие</a:t>
            </a:r>
          </a:p>
          <a:p>
            <a:pPr marL="0" indent="0">
              <a:buNone/>
            </a:pPr>
            <a:r>
              <a:rPr lang="ru-RU" sz="1800" dirty="0" smtClean="0"/>
              <a:t>Проконсультироваться у психолога</a:t>
            </a:r>
          </a:p>
          <a:p>
            <a:pPr marL="0" indent="0">
              <a:buNone/>
            </a:pPr>
            <a:r>
              <a:rPr lang="ru-RU" sz="1800" dirty="0" smtClean="0"/>
              <a:t>Познакомиться с сотрудниками и группой</a:t>
            </a:r>
          </a:p>
          <a:p>
            <a:pPr marL="0" indent="0">
              <a:buNone/>
            </a:pPr>
            <a:r>
              <a:rPr lang="ru-RU" sz="1800" dirty="0" smtClean="0"/>
              <a:t>Совместная подготовка к садику</a:t>
            </a:r>
          </a:p>
          <a:p>
            <a:pPr marL="0" indent="0">
              <a:buNone/>
            </a:pPr>
            <a:r>
              <a:rPr lang="ru-RU" sz="1800" dirty="0" smtClean="0"/>
              <a:t>Избегание обсуждений волнующих вопросов в присутствии ребенка</a:t>
            </a:r>
          </a:p>
          <a:p>
            <a:pPr marL="0" indent="0">
              <a:buNone/>
            </a:pPr>
            <a:r>
              <a:rPr lang="ru-RU" sz="1800" dirty="0" smtClean="0"/>
              <a:t>Приветливое обращение к сотрудникам</a:t>
            </a:r>
          </a:p>
          <a:p>
            <a:pPr marL="0" indent="0">
              <a:buNone/>
            </a:pPr>
            <a:r>
              <a:rPr lang="ru-RU" sz="1800" dirty="0" smtClean="0"/>
              <a:t>Знакомство с территорией детского сада, прогулки во второй половине дня с разрешения администрации детского сада.</a:t>
            </a:r>
          </a:p>
          <a:p>
            <a:pPr marL="0" indent="0">
              <a:buNone/>
            </a:pPr>
            <a:r>
              <a:rPr lang="ru-RU" sz="1800" dirty="0" smtClean="0"/>
              <a:t>Создание ситуаций требующих изменения форм поведения.</a:t>
            </a:r>
          </a:p>
          <a:p>
            <a:pPr marL="0" indent="0">
              <a:buNone/>
            </a:pPr>
            <a:r>
              <a:rPr lang="ru-RU" sz="1800" dirty="0" smtClean="0"/>
              <a:t>Сюжетно-ролевые игры.</a:t>
            </a:r>
          </a:p>
          <a:p>
            <a:pPr marL="0" indent="0">
              <a:buNone/>
            </a:pPr>
            <a:r>
              <a:rPr lang="ru-RU" sz="2400" dirty="0" smtClean="0"/>
              <a:t>Важно: Все хорошо в меру!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1752600" cy="1314450"/>
          </a:xfrm>
        </p:spPr>
      </p:pic>
    </p:spTree>
    <p:extLst>
      <p:ext uri="{BB962C8B-B14F-4D97-AF65-F5344CB8AC3E}">
        <p14:creationId xmlns:p14="http://schemas.microsoft.com/office/powerpoint/2010/main" val="196243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Основной этап      Заключительный этап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Создание положительного образа воспитателя</a:t>
            </a:r>
          </a:p>
          <a:p>
            <a:r>
              <a:rPr lang="ru-RU" dirty="0" smtClean="0"/>
              <a:t>Информирование воспитателя о особенностях ребенка</a:t>
            </a:r>
            <a:endParaRPr lang="ru-RU" dirty="0"/>
          </a:p>
          <a:p>
            <a:r>
              <a:rPr lang="ru-RU" dirty="0" smtClean="0"/>
              <a:t>Формирование доверия к детскому саду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Привыкание к режиму детского сада</a:t>
            </a:r>
          </a:p>
          <a:p>
            <a:r>
              <a:rPr lang="ru-RU" dirty="0" smtClean="0"/>
              <a:t>Нормализация настроения и самочувствия</a:t>
            </a:r>
          </a:p>
          <a:p>
            <a:r>
              <a:rPr lang="ru-RU" dirty="0" smtClean="0"/>
              <a:t>Нормализация аппетита и сна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057464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769</TotalTime>
  <Words>166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Наш любимый детский сад.</vt:lpstr>
      <vt:lpstr>Взаимодействие сада и семьи!</vt:lpstr>
      <vt:lpstr>Навыки самообслуживания</vt:lpstr>
      <vt:lpstr>Индивидуальные особенности</vt:lpstr>
      <vt:lpstr>Игровая деятельность и навыки общения</vt:lpstr>
      <vt:lpstr>Программа сопровождения цель: Обеспечить эмоционально-комфортное состояние ребенка</vt:lpstr>
      <vt:lpstr>Адаптационный период</vt:lpstr>
      <vt:lpstr>Основной этап      Заключительный этап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</dc:creator>
  <cp:lastModifiedBy>БПК</cp:lastModifiedBy>
  <cp:revision>59</cp:revision>
  <cp:lastPrinted>1601-01-01T00:00:00Z</cp:lastPrinted>
  <dcterms:created xsi:type="dcterms:W3CDTF">2012-12-23T12:10:18Z</dcterms:created>
  <dcterms:modified xsi:type="dcterms:W3CDTF">2014-02-19T11:50:10Z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