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70" r:id="rId10"/>
    <p:sldId id="271" r:id="rId11"/>
    <p:sldId id="272" r:id="rId12"/>
    <p:sldId id="269" r:id="rId13"/>
    <p:sldId id="266" r:id="rId14"/>
    <p:sldId id="268" r:id="rId15"/>
    <p:sldId id="267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2" y="-3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2A3D6-192C-4E0C-9609-84E534B7DAB7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D62F2-30AB-46FA-AEA8-066032C23FF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2A3D6-192C-4E0C-9609-84E534B7DAB7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D62F2-30AB-46FA-AEA8-066032C23F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2A3D6-192C-4E0C-9609-84E534B7DAB7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D62F2-30AB-46FA-AEA8-066032C23F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2A3D6-192C-4E0C-9609-84E534B7DAB7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D62F2-30AB-46FA-AEA8-066032C23F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2A3D6-192C-4E0C-9609-84E534B7DAB7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3ED62F2-30AB-46FA-AEA8-066032C23FF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2A3D6-192C-4E0C-9609-84E534B7DAB7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D62F2-30AB-46FA-AEA8-066032C23F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2A3D6-192C-4E0C-9609-84E534B7DAB7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D62F2-30AB-46FA-AEA8-066032C23F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2A3D6-192C-4E0C-9609-84E534B7DAB7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D62F2-30AB-46FA-AEA8-066032C23F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2A3D6-192C-4E0C-9609-84E534B7DAB7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D62F2-30AB-46FA-AEA8-066032C23F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2A3D6-192C-4E0C-9609-84E534B7DAB7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D62F2-30AB-46FA-AEA8-066032C23F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2A3D6-192C-4E0C-9609-84E534B7DAB7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D62F2-30AB-46FA-AEA8-066032C23F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5B2A3D6-192C-4E0C-9609-84E534B7DAB7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3ED62F2-30AB-46FA-AEA8-066032C23FF7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5" Type="http://schemas.openxmlformats.org/officeDocument/2006/relationships/image" Target="../media/image5.pn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916832"/>
            <a:ext cx="7128791" cy="1828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Урок обучения грамоте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err="1" smtClean="0"/>
              <a:t>Тема</a:t>
            </a:r>
            <a:r>
              <a:rPr lang="ru-RU" sz="4400" dirty="0" err="1" smtClean="0"/>
              <a:t>:</a:t>
            </a:r>
            <a:r>
              <a:rPr lang="ru-RU" dirty="0" err="1">
                <a:effectLst/>
              </a:rPr>
              <a:t>«Знакомство</a:t>
            </a:r>
            <a:r>
              <a:rPr lang="ru-RU" dirty="0">
                <a:effectLst/>
              </a:rPr>
              <a:t> с предлогами»</a:t>
            </a: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4437112"/>
            <a:ext cx="5712179" cy="1524000"/>
          </a:xfrm>
        </p:spPr>
        <p:txBody>
          <a:bodyPr/>
          <a:lstStyle/>
          <a:p>
            <a:r>
              <a:rPr lang="ru-RU" dirty="0" smtClean="0"/>
              <a:t>Учитель: Гончарова С. В.</a:t>
            </a:r>
          </a:p>
          <a:p>
            <a:r>
              <a:rPr lang="ru-RU" dirty="0" smtClean="0"/>
              <a:t>МОУ СОШ № 140 г. Волгограда</a:t>
            </a:r>
            <a:endParaRPr lang="ru-RU" dirty="0"/>
          </a:p>
        </p:txBody>
      </p:sp>
      <p:sp>
        <p:nvSpPr>
          <p:cNvPr id="4" name="AutoShape 2" descr="https://encrypted-tbn0.gstatic.com/images?q=tbn:ANd9GcSvsrkwiO0TALRpKN9vMX_YrVwuU5fF7i8cLKzGeYD2Iqjue8B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53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916238" y="0"/>
            <a:ext cx="3744912" cy="850900"/>
          </a:xfrm>
        </p:spPr>
        <p:txBody>
          <a:bodyPr>
            <a:normAutofit fontScale="90000"/>
          </a:bodyPr>
          <a:lstStyle/>
          <a:p>
            <a:r>
              <a:rPr lang="ru-RU" altLang="ru-RU" sz="5400" b="1" dirty="0"/>
              <a:t>В, НА</a:t>
            </a:r>
          </a:p>
        </p:txBody>
      </p:sp>
      <p:pic>
        <p:nvPicPr>
          <p:cNvPr id="6149" name="Picture 5" descr="плать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"/>
          <a:stretch>
            <a:fillRect/>
          </a:stretch>
        </p:blipFill>
        <p:spPr bwMode="auto">
          <a:xfrm>
            <a:off x="4089400" y="1700213"/>
            <a:ext cx="4803775" cy="260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одежд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57338"/>
            <a:ext cx="3103562" cy="278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539750" y="4797425"/>
            <a:ext cx="32400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800"/>
              <a:t>Куртка висит </a:t>
            </a:r>
            <a:r>
              <a:rPr lang="ru-RU" altLang="ru-RU" sz="1800" b="1"/>
              <a:t>на</a:t>
            </a:r>
            <a:r>
              <a:rPr lang="ru-RU" altLang="ru-RU" sz="1800"/>
              <a:t> вешалке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5508625" y="4797425"/>
            <a:ext cx="28813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800"/>
              <a:t>Платье висит </a:t>
            </a:r>
            <a:r>
              <a:rPr lang="ru-RU" altLang="ru-RU" sz="1800" b="1"/>
              <a:t>в</a:t>
            </a:r>
            <a:r>
              <a:rPr lang="ru-RU" altLang="ru-RU" sz="1800"/>
              <a:t> шкафу</a:t>
            </a:r>
          </a:p>
        </p:txBody>
      </p:sp>
      <p:pic>
        <p:nvPicPr>
          <p:cNvPr id="6156" name="~PP32450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312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825" y="63468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861220"/>
      </p:ext>
    </p:extLst>
  </p:cSld>
  <p:clrMapOvr>
    <a:masterClrMapping/>
  </p:clrMapOvr>
  <p:transition advTm="70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1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5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987675" y="0"/>
            <a:ext cx="3816350" cy="1066800"/>
          </a:xfrm>
        </p:spPr>
        <p:txBody>
          <a:bodyPr/>
          <a:lstStyle/>
          <a:p>
            <a:r>
              <a:rPr lang="ru-RU" altLang="ru-RU" sz="5400" b="1"/>
              <a:t>НА-НАД</a:t>
            </a:r>
          </a:p>
        </p:txBody>
      </p:sp>
      <p:pic>
        <p:nvPicPr>
          <p:cNvPr id="4103" name="Picture 7" descr="ворона 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500438"/>
            <a:ext cx="3887788" cy="2084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ворона над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12875"/>
            <a:ext cx="4643437" cy="2317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5256213" y="5876925"/>
            <a:ext cx="38877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800"/>
              <a:t>Ворона сидит </a:t>
            </a:r>
            <a:r>
              <a:rPr lang="ru-RU" altLang="ru-RU" sz="1800" b="1"/>
              <a:t>на</a:t>
            </a:r>
            <a:r>
              <a:rPr lang="ru-RU" altLang="ru-RU" sz="1800"/>
              <a:t> крыше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539750" y="4005263"/>
            <a:ext cx="4032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800"/>
              <a:t>Ворона летит </a:t>
            </a:r>
            <a:r>
              <a:rPr lang="ru-RU" altLang="ru-RU" sz="1800" b="1"/>
              <a:t>над</a:t>
            </a:r>
            <a:r>
              <a:rPr lang="ru-RU" altLang="ru-RU" sz="1800"/>
              <a:t> крышей</a:t>
            </a:r>
          </a:p>
        </p:txBody>
      </p:sp>
      <p:pic>
        <p:nvPicPr>
          <p:cNvPr id="4109" name="~PP62450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649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825" y="63468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353094"/>
      </p:ext>
    </p:extLst>
  </p:cSld>
  <p:clrMapOvr>
    <a:masterClrMapping/>
  </p:clrMapOvr>
  <p:transition advTm="69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ru-RU" altLang="ru-RU" sz="4800" b="1"/>
              <a:t>СО</a:t>
            </a:r>
          </a:p>
        </p:txBody>
      </p:sp>
      <p:pic>
        <p:nvPicPr>
          <p:cNvPr id="11268" name="Picture 4" descr="спрыгнула со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981075"/>
            <a:ext cx="2624137" cy="4464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ручка с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052513"/>
            <a:ext cx="2501900" cy="4537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684213" y="6092825"/>
            <a:ext cx="28082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800"/>
              <a:t>Кошка прыгает </a:t>
            </a:r>
            <a:r>
              <a:rPr lang="ru-RU" altLang="ru-RU" sz="1800" b="1"/>
              <a:t>со</a:t>
            </a:r>
            <a:r>
              <a:rPr lang="ru-RU" altLang="ru-RU" sz="1800"/>
              <a:t> стула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5219700" y="6021388"/>
            <a:ext cx="3708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800"/>
              <a:t>Ручка упала (падает) </a:t>
            </a:r>
            <a:r>
              <a:rPr lang="ru-RU" altLang="ru-RU" sz="1800" b="1"/>
              <a:t>со </a:t>
            </a:r>
            <a:r>
              <a:rPr lang="ru-RU" altLang="ru-RU" sz="1800"/>
              <a:t>стола</a:t>
            </a:r>
          </a:p>
        </p:txBody>
      </p:sp>
      <p:pic>
        <p:nvPicPr>
          <p:cNvPr id="11274" name="~PP22481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534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825" y="63468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652511"/>
      </p:ext>
    </p:extLst>
  </p:cSld>
  <p:clrMapOvr>
    <a:masterClrMapping/>
  </p:clrMapOvr>
  <p:transition advTm="65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2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7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60648"/>
            <a:ext cx="5382344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Мы старались, мы учились</a:t>
            </a:r>
          </a:p>
          <a:p>
            <a:r>
              <a:rPr lang="ru-RU" sz="2800" dirty="0">
                <a:solidFill>
                  <a:schemeClr val="bg1"/>
                </a:solidFill>
              </a:rPr>
              <a:t>Мы старались, мы учились</a:t>
            </a:r>
          </a:p>
          <a:p>
            <a:r>
              <a:rPr lang="ru-RU" sz="2800" dirty="0">
                <a:solidFill>
                  <a:schemeClr val="bg1"/>
                </a:solidFill>
              </a:rPr>
              <a:t>И немного утомились.</a:t>
            </a:r>
          </a:p>
          <a:p>
            <a:r>
              <a:rPr lang="ru-RU" sz="2800" dirty="0">
                <a:solidFill>
                  <a:schemeClr val="bg1"/>
                </a:solidFill>
              </a:rPr>
              <a:t>Сделать мы теперь должны</a:t>
            </a:r>
          </a:p>
          <a:p>
            <a:r>
              <a:rPr lang="ru-RU" sz="2800" dirty="0">
                <a:solidFill>
                  <a:schemeClr val="bg1"/>
                </a:solidFill>
              </a:rPr>
              <a:t>Упражненье для спины.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Мы </a:t>
            </a:r>
            <a:r>
              <a:rPr lang="ru-RU" sz="2800" dirty="0">
                <a:solidFill>
                  <a:schemeClr val="bg1"/>
                </a:solidFill>
              </a:rPr>
              <a:t>работаем руками.</a:t>
            </a:r>
          </a:p>
          <a:p>
            <a:r>
              <a:rPr lang="ru-RU" sz="2800" dirty="0">
                <a:solidFill>
                  <a:schemeClr val="bg1"/>
                </a:solidFill>
              </a:rPr>
              <a:t>Мы летим под облаками.</a:t>
            </a:r>
          </a:p>
          <a:p>
            <a:r>
              <a:rPr lang="ru-RU" sz="2800" dirty="0">
                <a:solidFill>
                  <a:schemeClr val="bg1"/>
                </a:solidFill>
              </a:rPr>
              <a:t>Руки вниз и руки вверх.</a:t>
            </a:r>
          </a:p>
          <a:p>
            <a:r>
              <a:rPr lang="ru-RU" sz="2800" dirty="0">
                <a:solidFill>
                  <a:schemeClr val="bg1"/>
                </a:solidFill>
              </a:rPr>
              <a:t>Кто летит быстрее всех?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Чтобы </a:t>
            </a:r>
            <a:r>
              <a:rPr lang="ru-RU" sz="2800" dirty="0">
                <a:solidFill>
                  <a:schemeClr val="bg1"/>
                </a:solidFill>
              </a:rPr>
              <a:t>ноги не болели.</a:t>
            </a:r>
          </a:p>
          <a:p>
            <a:r>
              <a:rPr lang="ru-RU" sz="2800" dirty="0">
                <a:solidFill>
                  <a:schemeClr val="bg1"/>
                </a:solidFill>
              </a:rPr>
              <a:t>Раз – присели, два – присели.</a:t>
            </a:r>
          </a:p>
          <a:p>
            <a:r>
              <a:rPr lang="ru-RU" sz="2800" dirty="0">
                <a:solidFill>
                  <a:schemeClr val="bg1"/>
                </a:solidFill>
              </a:rPr>
              <a:t>Три. Четыре. Пять и шесть.</a:t>
            </a:r>
          </a:p>
          <a:p>
            <a:r>
              <a:rPr lang="ru-RU" sz="2800" dirty="0">
                <a:solidFill>
                  <a:schemeClr val="bg1"/>
                </a:solidFill>
              </a:rPr>
              <a:t>Семь и восемь. Девять, десять.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Рядом </a:t>
            </a:r>
            <a:r>
              <a:rPr lang="ru-RU" sz="2800" dirty="0">
                <a:solidFill>
                  <a:schemeClr val="bg1"/>
                </a:solidFill>
              </a:rPr>
              <a:t>с партою идем,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И </a:t>
            </a:r>
            <a:r>
              <a:rPr lang="ru-RU" sz="2800" dirty="0">
                <a:solidFill>
                  <a:schemeClr val="bg1"/>
                </a:solidFill>
              </a:rPr>
              <a:t>садимся мы потом</a:t>
            </a:r>
            <a:r>
              <a:rPr lang="ru-RU" sz="2800" dirty="0" smtClean="0">
                <a:solidFill>
                  <a:schemeClr val="bg1"/>
                </a:solidFill>
              </a:rPr>
              <a:t>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53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0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Работа по учебнику, стр.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64-65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www.e5.ru/image/big/00/63/bukvar-1-klass_5636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04" y="1169366"/>
            <a:ext cx="5688632" cy="568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18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9900"/>
                </a:solidFill>
              </a:rPr>
              <a:t>Добавьте предлог</a:t>
            </a:r>
            <a:endParaRPr lang="ru-RU" dirty="0">
              <a:solidFill>
                <a:srgbClr val="FF99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447" y="1600200"/>
            <a:ext cx="8229600" cy="4709160"/>
          </a:xfrm>
        </p:spPr>
        <p:txBody>
          <a:bodyPr/>
          <a:lstStyle/>
          <a:p>
            <a:pPr marL="137160" indent="0">
              <a:buNone/>
            </a:pPr>
            <a:r>
              <a:rPr lang="ru-RU" sz="3600" b="1" dirty="0" smtClean="0">
                <a:solidFill>
                  <a:schemeClr val="bg1"/>
                </a:solidFill>
              </a:rPr>
              <a:t>кот    сосны</a:t>
            </a:r>
            <a:endParaRPr lang="ru-RU" sz="3600" b="1" dirty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ru-RU" sz="3600" b="1" dirty="0" smtClean="0">
                <a:solidFill>
                  <a:schemeClr val="bg1"/>
                </a:solidFill>
              </a:rPr>
              <a:t>нора      куста</a:t>
            </a:r>
            <a:endParaRPr lang="ru-RU" sz="3600" b="1" dirty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ru-RU" sz="3600" b="1" dirty="0" smtClean="0">
                <a:solidFill>
                  <a:schemeClr val="bg1"/>
                </a:solidFill>
              </a:rPr>
              <a:t>книга          кита</a:t>
            </a:r>
            <a:endParaRPr lang="ru-RU" sz="3600" b="1" dirty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ru-RU" sz="3600" b="1" dirty="0" smtClean="0">
                <a:solidFill>
                  <a:schemeClr val="bg1"/>
                </a:solidFill>
              </a:rPr>
              <a:t>такса     осины</a:t>
            </a:r>
            <a:endParaRPr lang="ru-RU" sz="3600" b="1" i="1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300648" y="3445727"/>
            <a:ext cx="36004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331640" y="2132856"/>
            <a:ext cx="36004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867768" y="4149080"/>
            <a:ext cx="36004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763371" y="2780928"/>
            <a:ext cx="36004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1003140" y="1504578"/>
            <a:ext cx="1080120" cy="850900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600" dirty="0">
                <a:solidFill>
                  <a:schemeClr val="bg1"/>
                </a:solidFill>
                <a:latin typeface="+mn-lt"/>
              </a:rPr>
              <a:t>у</a:t>
            </a:r>
            <a:endParaRPr lang="ru-RU" altLang="ru-RU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1359979" y="2095593"/>
            <a:ext cx="1080120" cy="850900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600" dirty="0" smtClean="0">
                <a:solidFill>
                  <a:schemeClr val="bg1"/>
                </a:solidFill>
                <a:latin typeface="+mn-lt"/>
              </a:rPr>
              <a:t>у</a:t>
            </a:r>
            <a:endParaRPr lang="ru-RU" altLang="ru-RU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940608" y="2780928"/>
            <a:ext cx="1080120" cy="850900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600" dirty="0" smtClean="0">
                <a:solidFill>
                  <a:schemeClr val="bg1"/>
                </a:solidFill>
                <a:latin typeface="+mn-lt"/>
              </a:rPr>
              <a:t>про</a:t>
            </a:r>
            <a:endParaRPr lang="ru-RU" altLang="ru-RU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1471734" y="3433740"/>
            <a:ext cx="1080120" cy="850900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600" dirty="0" smtClean="0">
                <a:solidFill>
                  <a:schemeClr val="bg1"/>
                </a:solidFill>
                <a:latin typeface="+mn-lt"/>
              </a:rPr>
              <a:t>у</a:t>
            </a:r>
            <a:endParaRPr lang="ru-RU" altLang="ru-RU" sz="36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3430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29600" cy="5688632"/>
          </a:xfrm>
        </p:spPr>
        <p:txBody>
          <a:bodyPr>
            <a:norm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Спасибо!</a:t>
            </a:r>
            <a:endParaRPr lang="ru-RU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38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6717" y="1141"/>
            <a:ext cx="803497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По какому признаку </a:t>
            </a:r>
            <a: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можно разделить буквы</a:t>
            </a:r>
            <a: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?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grpSp>
        <p:nvGrpSpPr>
          <p:cNvPr id="25" name="Группа 24"/>
          <p:cNvGrpSpPr>
            <a:grpSpLocks/>
          </p:cNvGrpSpPr>
          <p:nvPr/>
        </p:nvGrpSpPr>
        <p:grpSpPr bwMode="auto">
          <a:xfrm>
            <a:off x="1433037" y="1968021"/>
            <a:ext cx="1764575" cy="1815124"/>
            <a:chOff x="1690688" y="836613"/>
            <a:chExt cx="5545137" cy="5113337"/>
          </a:xfrm>
        </p:grpSpPr>
        <p:sp>
          <p:nvSpPr>
            <p:cNvPr id="26" name="Oval 2"/>
            <p:cNvSpPr>
              <a:spLocks noChangeArrowheads="1"/>
            </p:cNvSpPr>
            <p:nvPr/>
          </p:nvSpPr>
          <p:spPr bwMode="auto">
            <a:xfrm>
              <a:off x="2700338" y="836613"/>
              <a:ext cx="3671887" cy="3313112"/>
            </a:xfrm>
            <a:prstGeom prst="ellipse">
              <a:avLst/>
            </a:prstGeom>
            <a:solidFill>
              <a:sysClr val="window" lastClr="FFFFFF"/>
            </a:solidFill>
            <a:ln w="1270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7" name="Line 3"/>
            <p:cNvSpPr>
              <a:spLocks noChangeShapeType="1"/>
            </p:cNvSpPr>
            <p:nvPr/>
          </p:nvSpPr>
          <p:spPr bwMode="auto">
            <a:xfrm>
              <a:off x="4068763" y="4076700"/>
              <a:ext cx="0" cy="1512888"/>
            </a:xfrm>
            <a:prstGeom prst="line">
              <a:avLst/>
            </a:prstGeom>
            <a:noFill/>
            <a:ln w="127000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8" name="Line 4"/>
            <p:cNvSpPr>
              <a:spLocks noChangeShapeType="1"/>
            </p:cNvSpPr>
            <p:nvPr/>
          </p:nvSpPr>
          <p:spPr bwMode="auto">
            <a:xfrm>
              <a:off x="5005388" y="4076700"/>
              <a:ext cx="0" cy="1512888"/>
            </a:xfrm>
            <a:prstGeom prst="line">
              <a:avLst/>
            </a:prstGeom>
            <a:noFill/>
            <a:ln w="127000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9" name="Oval 5"/>
            <p:cNvSpPr>
              <a:spLocks noChangeArrowheads="1"/>
            </p:cNvSpPr>
            <p:nvPr/>
          </p:nvSpPr>
          <p:spPr bwMode="auto">
            <a:xfrm>
              <a:off x="2339975" y="5229225"/>
              <a:ext cx="1778000" cy="720725"/>
            </a:xfrm>
            <a:prstGeom prst="ellipse">
              <a:avLst/>
            </a:prstGeom>
            <a:solidFill>
              <a:sysClr val="window" lastClr="FFFFFF"/>
            </a:solidFill>
            <a:ln w="1270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0" name="Oval 6"/>
            <p:cNvSpPr>
              <a:spLocks noChangeArrowheads="1"/>
            </p:cNvSpPr>
            <p:nvPr/>
          </p:nvSpPr>
          <p:spPr bwMode="auto">
            <a:xfrm>
              <a:off x="5005388" y="5229225"/>
              <a:ext cx="1778000" cy="720725"/>
            </a:xfrm>
            <a:prstGeom prst="ellipse">
              <a:avLst/>
            </a:prstGeom>
            <a:solidFill>
              <a:sysClr val="window" lastClr="FFFFFF"/>
            </a:solidFill>
            <a:ln w="1270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1" name="AutoShape 7"/>
            <p:cNvSpPr>
              <a:spLocks noChangeArrowheads="1"/>
            </p:cNvSpPr>
            <p:nvPr/>
          </p:nvSpPr>
          <p:spPr bwMode="auto">
            <a:xfrm rot="-585146">
              <a:off x="1690688" y="2127250"/>
              <a:ext cx="1223962" cy="1439863"/>
            </a:xfrm>
            <a:prstGeom prst="curvedRightArrow">
              <a:avLst>
                <a:gd name="adj1" fmla="val 27553"/>
                <a:gd name="adj2" fmla="val 50928"/>
                <a:gd name="adj3" fmla="val 0"/>
              </a:avLst>
            </a:prstGeom>
            <a:solidFill>
              <a:sysClr val="window" lastClr="FFFFFF"/>
            </a:solidFill>
            <a:ln w="127000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2" name="AutoShape 8"/>
            <p:cNvSpPr>
              <a:spLocks noChangeArrowheads="1"/>
            </p:cNvSpPr>
            <p:nvPr/>
          </p:nvSpPr>
          <p:spPr bwMode="auto">
            <a:xfrm rot="513353">
              <a:off x="6156325" y="1989138"/>
              <a:ext cx="1079500" cy="1584325"/>
            </a:xfrm>
            <a:prstGeom prst="curvedLeftArrow">
              <a:avLst>
                <a:gd name="adj1" fmla="val 32614"/>
                <a:gd name="adj2" fmla="val 58706"/>
                <a:gd name="adj3" fmla="val 0"/>
              </a:avLst>
            </a:prstGeom>
            <a:solidFill>
              <a:sysClr val="window" lastClr="FFFFFF"/>
            </a:solidFill>
            <a:ln w="127000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3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3779040" y="1737493"/>
              <a:ext cx="1514476" cy="151134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9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с</a:t>
              </a:r>
              <a:endParaRPr kumimoji="0" lang="ru-RU" sz="96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</p:grpSp>
      <p:grpSp>
        <p:nvGrpSpPr>
          <p:cNvPr id="34" name="Группа 33"/>
          <p:cNvGrpSpPr>
            <a:grpSpLocks/>
          </p:cNvGrpSpPr>
          <p:nvPr/>
        </p:nvGrpSpPr>
        <p:grpSpPr bwMode="auto">
          <a:xfrm>
            <a:off x="3851599" y="1952633"/>
            <a:ext cx="1764575" cy="1815124"/>
            <a:chOff x="1690688" y="836613"/>
            <a:chExt cx="5545137" cy="5113337"/>
          </a:xfrm>
        </p:grpSpPr>
        <p:sp>
          <p:nvSpPr>
            <p:cNvPr id="35" name="Oval 2"/>
            <p:cNvSpPr>
              <a:spLocks noChangeArrowheads="1"/>
            </p:cNvSpPr>
            <p:nvPr/>
          </p:nvSpPr>
          <p:spPr bwMode="auto">
            <a:xfrm>
              <a:off x="2700338" y="836613"/>
              <a:ext cx="3671887" cy="3313112"/>
            </a:xfrm>
            <a:prstGeom prst="ellipse">
              <a:avLst/>
            </a:prstGeom>
            <a:solidFill>
              <a:sysClr val="window" lastClr="FFFFFF"/>
            </a:solidFill>
            <a:ln w="1270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6" name="Line 3"/>
            <p:cNvSpPr>
              <a:spLocks noChangeShapeType="1"/>
            </p:cNvSpPr>
            <p:nvPr/>
          </p:nvSpPr>
          <p:spPr bwMode="auto">
            <a:xfrm>
              <a:off x="4068763" y="4076700"/>
              <a:ext cx="0" cy="1512888"/>
            </a:xfrm>
            <a:prstGeom prst="line">
              <a:avLst/>
            </a:prstGeom>
            <a:noFill/>
            <a:ln w="127000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7" name="Line 4"/>
            <p:cNvSpPr>
              <a:spLocks noChangeShapeType="1"/>
            </p:cNvSpPr>
            <p:nvPr/>
          </p:nvSpPr>
          <p:spPr bwMode="auto">
            <a:xfrm>
              <a:off x="5005388" y="4076700"/>
              <a:ext cx="0" cy="1512888"/>
            </a:xfrm>
            <a:prstGeom prst="line">
              <a:avLst/>
            </a:prstGeom>
            <a:noFill/>
            <a:ln w="127000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8" name="Oval 5"/>
            <p:cNvSpPr>
              <a:spLocks noChangeArrowheads="1"/>
            </p:cNvSpPr>
            <p:nvPr/>
          </p:nvSpPr>
          <p:spPr bwMode="auto">
            <a:xfrm>
              <a:off x="2339975" y="5229225"/>
              <a:ext cx="1778000" cy="720725"/>
            </a:xfrm>
            <a:prstGeom prst="ellipse">
              <a:avLst/>
            </a:prstGeom>
            <a:solidFill>
              <a:sysClr val="window" lastClr="FFFFFF"/>
            </a:solidFill>
            <a:ln w="1270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9" name="Oval 6"/>
            <p:cNvSpPr>
              <a:spLocks noChangeArrowheads="1"/>
            </p:cNvSpPr>
            <p:nvPr/>
          </p:nvSpPr>
          <p:spPr bwMode="auto">
            <a:xfrm>
              <a:off x="5005388" y="5229225"/>
              <a:ext cx="1778000" cy="720725"/>
            </a:xfrm>
            <a:prstGeom prst="ellipse">
              <a:avLst/>
            </a:prstGeom>
            <a:solidFill>
              <a:sysClr val="window" lastClr="FFFFFF"/>
            </a:solidFill>
            <a:ln w="1270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0" name="AutoShape 7"/>
            <p:cNvSpPr>
              <a:spLocks noChangeArrowheads="1"/>
            </p:cNvSpPr>
            <p:nvPr/>
          </p:nvSpPr>
          <p:spPr bwMode="auto">
            <a:xfrm rot="-585146">
              <a:off x="1690688" y="2127250"/>
              <a:ext cx="1223962" cy="1439863"/>
            </a:xfrm>
            <a:prstGeom prst="curvedRightArrow">
              <a:avLst>
                <a:gd name="adj1" fmla="val 27553"/>
                <a:gd name="adj2" fmla="val 50928"/>
                <a:gd name="adj3" fmla="val 0"/>
              </a:avLst>
            </a:prstGeom>
            <a:solidFill>
              <a:sysClr val="window" lastClr="FFFFFF"/>
            </a:solidFill>
            <a:ln w="127000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1" name="AutoShape 8"/>
            <p:cNvSpPr>
              <a:spLocks noChangeArrowheads="1"/>
            </p:cNvSpPr>
            <p:nvPr/>
          </p:nvSpPr>
          <p:spPr bwMode="auto">
            <a:xfrm rot="513353">
              <a:off x="6156325" y="1989138"/>
              <a:ext cx="1079500" cy="1584325"/>
            </a:xfrm>
            <a:prstGeom prst="curvedLeftArrow">
              <a:avLst>
                <a:gd name="adj1" fmla="val 32614"/>
                <a:gd name="adj2" fmla="val 58706"/>
                <a:gd name="adj3" fmla="val 0"/>
              </a:avLst>
            </a:prstGeom>
            <a:solidFill>
              <a:sysClr val="window" lastClr="FFFFFF"/>
            </a:solidFill>
            <a:ln w="127000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2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3779040" y="1737493"/>
              <a:ext cx="1514476" cy="151134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9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р</a:t>
              </a:r>
              <a:endParaRPr kumimoji="0" lang="ru-RU" sz="96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</p:grpSp>
      <p:grpSp>
        <p:nvGrpSpPr>
          <p:cNvPr id="43" name="Группа 42"/>
          <p:cNvGrpSpPr>
            <a:grpSpLocks/>
          </p:cNvGrpSpPr>
          <p:nvPr/>
        </p:nvGrpSpPr>
        <p:grpSpPr bwMode="auto">
          <a:xfrm>
            <a:off x="6488636" y="1938050"/>
            <a:ext cx="1764575" cy="1815124"/>
            <a:chOff x="1690688" y="836613"/>
            <a:chExt cx="5545137" cy="5113337"/>
          </a:xfrm>
        </p:grpSpPr>
        <p:sp>
          <p:nvSpPr>
            <p:cNvPr id="44" name="Oval 2"/>
            <p:cNvSpPr>
              <a:spLocks noChangeArrowheads="1"/>
            </p:cNvSpPr>
            <p:nvPr/>
          </p:nvSpPr>
          <p:spPr bwMode="auto">
            <a:xfrm>
              <a:off x="2700338" y="836613"/>
              <a:ext cx="3671887" cy="3313112"/>
            </a:xfrm>
            <a:prstGeom prst="ellipse">
              <a:avLst/>
            </a:prstGeom>
            <a:solidFill>
              <a:sysClr val="window" lastClr="FFFFFF"/>
            </a:solidFill>
            <a:ln w="1270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5" name="Line 3"/>
            <p:cNvSpPr>
              <a:spLocks noChangeShapeType="1"/>
            </p:cNvSpPr>
            <p:nvPr/>
          </p:nvSpPr>
          <p:spPr bwMode="auto">
            <a:xfrm>
              <a:off x="4068763" y="4076700"/>
              <a:ext cx="0" cy="1512888"/>
            </a:xfrm>
            <a:prstGeom prst="line">
              <a:avLst/>
            </a:prstGeom>
            <a:noFill/>
            <a:ln w="127000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6" name="Line 4"/>
            <p:cNvSpPr>
              <a:spLocks noChangeShapeType="1"/>
            </p:cNvSpPr>
            <p:nvPr/>
          </p:nvSpPr>
          <p:spPr bwMode="auto">
            <a:xfrm>
              <a:off x="5005388" y="4076700"/>
              <a:ext cx="0" cy="1512888"/>
            </a:xfrm>
            <a:prstGeom prst="line">
              <a:avLst/>
            </a:prstGeom>
            <a:noFill/>
            <a:ln w="127000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7" name="Oval 5"/>
            <p:cNvSpPr>
              <a:spLocks noChangeArrowheads="1"/>
            </p:cNvSpPr>
            <p:nvPr/>
          </p:nvSpPr>
          <p:spPr bwMode="auto">
            <a:xfrm>
              <a:off x="2339975" y="5229225"/>
              <a:ext cx="1778000" cy="720725"/>
            </a:xfrm>
            <a:prstGeom prst="ellipse">
              <a:avLst/>
            </a:prstGeom>
            <a:solidFill>
              <a:sysClr val="window" lastClr="FFFFFF"/>
            </a:solidFill>
            <a:ln w="1270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8" name="Oval 6"/>
            <p:cNvSpPr>
              <a:spLocks noChangeArrowheads="1"/>
            </p:cNvSpPr>
            <p:nvPr/>
          </p:nvSpPr>
          <p:spPr bwMode="auto">
            <a:xfrm>
              <a:off x="5005388" y="5229225"/>
              <a:ext cx="1778000" cy="720725"/>
            </a:xfrm>
            <a:prstGeom prst="ellipse">
              <a:avLst/>
            </a:prstGeom>
            <a:solidFill>
              <a:sysClr val="window" lastClr="FFFFFF"/>
            </a:solidFill>
            <a:ln w="1270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9" name="AutoShape 7"/>
            <p:cNvSpPr>
              <a:spLocks noChangeArrowheads="1"/>
            </p:cNvSpPr>
            <p:nvPr/>
          </p:nvSpPr>
          <p:spPr bwMode="auto">
            <a:xfrm rot="-585146">
              <a:off x="1690688" y="2127250"/>
              <a:ext cx="1223962" cy="1439863"/>
            </a:xfrm>
            <a:prstGeom prst="curvedRightArrow">
              <a:avLst>
                <a:gd name="adj1" fmla="val 27553"/>
                <a:gd name="adj2" fmla="val 50928"/>
                <a:gd name="adj3" fmla="val 0"/>
              </a:avLst>
            </a:prstGeom>
            <a:solidFill>
              <a:sysClr val="window" lastClr="FFFFFF"/>
            </a:solidFill>
            <a:ln w="127000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50" name="AutoShape 8"/>
            <p:cNvSpPr>
              <a:spLocks noChangeArrowheads="1"/>
            </p:cNvSpPr>
            <p:nvPr/>
          </p:nvSpPr>
          <p:spPr bwMode="auto">
            <a:xfrm rot="513353">
              <a:off x="6156325" y="1989138"/>
              <a:ext cx="1079500" cy="1584325"/>
            </a:xfrm>
            <a:prstGeom prst="curvedLeftArrow">
              <a:avLst>
                <a:gd name="adj1" fmla="val 32614"/>
                <a:gd name="adj2" fmla="val 58706"/>
                <a:gd name="adj3" fmla="val 0"/>
              </a:avLst>
            </a:prstGeom>
            <a:solidFill>
              <a:sysClr val="window" lastClr="FFFFFF"/>
            </a:solidFill>
            <a:ln w="127000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51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3779040" y="1737493"/>
              <a:ext cx="1514476" cy="151134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9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п</a:t>
              </a:r>
              <a:endParaRPr kumimoji="0" lang="ru-RU" sz="96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</p:grpSp>
      <p:grpSp>
        <p:nvGrpSpPr>
          <p:cNvPr id="70" name="Группа 69"/>
          <p:cNvGrpSpPr>
            <a:grpSpLocks/>
          </p:cNvGrpSpPr>
          <p:nvPr/>
        </p:nvGrpSpPr>
        <p:grpSpPr bwMode="auto">
          <a:xfrm>
            <a:off x="332964" y="4313830"/>
            <a:ext cx="1764575" cy="1815124"/>
            <a:chOff x="1690688" y="836613"/>
            <a:chExt cx="5545137" cy="5113337"/>
          </a:xfrm>
        </p:grpSpPr>
        <p:sp>
          <p:nvSpPr>
            <p:cNvPr id="71" name="Oval 2"/>
            <p:cNvSpPr>
              <a:spLocks noChangeArrowheads="1"/>
            </p:cNvSpPr>
            <p:nvPr/>
          </p:nvSpPr>
          <p:spPr bwMode="auto">
            <a:xfrm>
              <a:off x="2700338" y="836613"/>
              <a:ext cx="3671887" cy="3313112"/>
            </a:xfrm>
            <a:prstGeom prst="ellipse">
              <a:avLst/>
            </a:prstGeom>
            <a:solidFill>
              <a:sysClr val="window" lastClr="FFFFFF"/>
            </a:solidFill>
            <a:ln w="1270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72" name="Line 3"/>
            <p:cNvSpPr>
              <a:spLocks noChangeShapeType="1"/>
            </p:cNvSpPr>
            <p:nvPr/>
          </p:nvSpPr>
          <p:spPr bwMode="auto">
            <a:xfrm>
              <a:off x="4068763" y="4076700"/>
              <a:ext cx="0" cy="1512888"/>
            </a:xfrm>
            <a:prstGeom prst="line">
              <a:avLst/>
            </a:prstGeom>
            <a:noFill/>
            <a:ln w="127000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73" name="Line 4"/>
            <p:cNvSpPr>
              <a:spLocks noChangeShapeType="1"/>
            </p:cNvSpPr>
            <p:nvPr/>
          </p:nvSpPr>
          <p:spPr bwMode="auto">
            <a:xfrm>
              <a:off x="5005388" y="4076700"/>
              <a:ext cx="0" cy="1512888"/>
            </a:xfrm>
            <a:prstGeom prst="line">
              <a:avLst/>
            </a:prstGeom>
            <a:noFill/>
            <a:ln w="127000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74" name="Oval 5"/>
            <p:cNvSpPr>
              <a:spLocks noChangeArrowheads="1"/>
            </p:cNvSpPr>
            <p:nvPr/>
          </p:nvSpPr>
          <p:spPr bwMode="auto">
            <a:xfrm>
              <a:off x="2339975" y="5229225"/>
              <a:ext cx="1778000" cy="720725"/>
            </a:xfrm>
            <a:prstGeom prst="ellipse">
              <a:avLst/>
            </a:prstGeom>
            <a:solidFill>
              <a:sysClr val="window" lastClr="FFFFFF"/>
            </a:solidFill>
            <a:ln w="1270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75" name="Oval 6"/>
            <p:cNvSpPr>
              <a:spLocks noChangeArrowheads="1"/>
            </p:cNvSpPr>
            <p:nvPr/>
          </p:nvSpPr>
          <p:spPr bwMode="auto">
            <a:xfrm>
              <a:off x="5005388" y="5229225"/>
              <a:ext cx="1778000" cy="720725"/>
            </a:xfrm>
            <a:prstGeom prst="ellipse">
              <a:avLst/>
            </a:prstGeom>
            <a:solidFill>
              <a:sysClr val="window" lastClr="FFFFFF"/>
            </a:solidFill>
            <a:ln w="1270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76" name="AutoShape 7"/>
            <p:cNvSpPr>
              <a:spLocks noChangeArrowheads="1"/>
            </p:cNvSpPr>
            <p:nvPr/>
          </p:nvSpPr>
          <p:spPr bwMode="auto">
            <a:xfrm rot="-585146">
              <a:off x="1690688" y="2127250"/>
              <a:ext cx="1223962" cy="1439863"/>
            </a:xfrm>
            <a:prstGeom prst="curvedRightArrow">
              <a:avLst>
                <a:gd name="adj1" fmla="val 27553"/>
                <a:gd name="adj2" fmla="val 50928"/>
                <a:gd name="adj3" fmla="val 0"/>
              </a:avLst>
            </a:prstGeom>
            <a:solidFill>
              <a:sysClr val="window" lastClr="FFFFFF"/>
            </a:solidFill>
            <a:ln w="127000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77" name="AutoShape 8"/>
            <p:cNvSpPr>
              <a:spLocks noChangeArrowheads="1"/>
            </p:cNvSpPr>
            <p:nvPr/>
          </p:nvSpPr>
          <p:spPr bwMode="auto">
            <a:xfrm rot="513353">
              <a:off x="6156325" y="1989138"/>
              <a:ext cx="1079500" cy="1584325"/>
            </a:xfrm>
            <a:prstGeom prst="curvedLeftArrow">
              <a:avLst>
                <a:gd name="adj1" fmla="val 32614"/>
                <a:gd name="adj2" fmla="val 58706"/>
                <a:gd name="adj3" fmla="val 0"/>
              </a:avLst>
            </a:prstGeom>
            <a:solidFill>
              <a:sysClr val="window" lastClr="FFFFFF"/>
            </a:solidFill>
            <a:ln w="127000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78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3779040" y="1737493"/>
              <a:ext cx="1514476" cy="151134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9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н</a:t>
              </a:r>
              <a:endParaRPr kumimoji="0" lang="ru-RU" sz="96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</p:grpSp>
      <p:grpSp>
        <p:nvGrpSpPr>
          <p:cNvPr id="79" name="Группа 78"/>
          <p:cNvGrpSpPr>
            <a:grpSpLocks/>
          </p:cNvGrpSpPr>
          <p:nvPr/>
        </p:nvGrpSpPr>
        <p:grpSpPr bwMode="auto">
          <a:xfrm>
            <a:off x="2267708" y="4313830"/>
            <a:ext cx="1764575" cy="1815124"/>
            <a:chOff x="1690688" y="836613"/>
            <a:chExt cx="5545137" cy="5113337"/>
          </a:xfrm>
        </p:grpSpPr>
        <p:sp>
          <p:nvSpPr>
            <p:cNvPr id="80" name="Oval 2"/>
            <p:cNvSpPr>
              <a:spLocks noChangeArrowheads="1"/>
            </p:cNvSpPr>
            <p:nvPr/>
          </p:nvSpPr>
          <p:spPr bwMode="auto">
            <a:xfrm>
              <a:off x="2700338" y="836613"/>
              <a:ext cx="3671887" cy="3313112"/>
            </a:xfrm>
            <a:prstGeom prst="ellipse">
              <a:avLst/>
            </a:prstGeom>
            <a:solidFill>
              <a:sysClr val="window" lastClr="FFFFFF"/>
            </a:solidFill>
            <a:ln w="1270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81" name="Line 3"/>
            <p:cNvSpPr>
              <a:spLocks noChangeShapeType="1"/>
            </p:cNvSpPr>
            <p:nvPr/>
          </p:nvSpPr>
          <p:spPr bwMode="auto">
            <a:xfrm>
              <a:off x="4068763" y="4076700"/>
              <a:ext cx="0" cy="1512888"/>
            </a:xfrm>
            <a:prstGeom prst="line">
              <a:avLst/>
            </a:prstGeom>
            <a:noFill/>
            <a:ln w="127000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82" name="Line 4"/>
            <p:cNvSpPr>
              <a:spLocks noChangeShapeType="1"/>
            </p:cNvSpPr>
            <p:nvPr/>
          </p:nvSpPr>
          <p:spPr bwMode="auto">
            <a:xfrm>
              <a:off x="5005388" y="4076700"/>
              <a:ext cx="0" cy="1512888"/>
            </a:xfrm>
            <a:prstGeom prst="line">
              <a:avLst/>
            </a:prstGeom>
            <a:noFill/>
            <a:ln w="127000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83" name="Oval 5"/>
            <p:cNvSpPr>
              <a:spLocks noChangeArrowheads="1"/>
            </p:cNvSpPr>
            <p:nvPr/>
          </p:nvSpPr>
          <p:spPr bwMode="auto">
            <a:xfrm>
              <a:off x="2339975" y="5229225"/>
              <a:ext cx="1778000" cy="720725"/>
            </a:xfrm>
            <a:prstGeom prst="ellipse">
              <a:avLst/>
            </a:prstGeom>
            <a:solidFill>
              <a:sysClr val="window" lastClr="FFFFFF"/>
            </a:solidFill>
            <a:ln w="1270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84" name="Oval 6"/>
            <p:cNvSpPr>
              <a:spLocks noChangeArrowheads="1"/>
            </p:cNvSpPr>
            <p:nvPr/>
          </p:nvSpPr>
          <p:spPr bwMode="auto">
            <a:xfrm>
              <a:off x="5005388" y="5229225"/>
              <a:ext cx="1778000" cy="720725"/>
            </a:xfrm>
            <a:prstGeom prst="ellipse">
              <a:avLst/>
            </a:prstGeom>
            <a:solidFill>
              <a:sysClr val="window" lastClr="FFFFFF"/>
            </a:solidFill>
            <a:ln w="1270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85" name="AutoShape 7"/>
            <p:cNvSpPr>
              <a:spLocks noChangeArrowheads="1"/>
            </p:cNvSpPr>
            <p:nvPr/>
          </p:nvSpPr>
          <p:spPr bwMode="auto">
            <a:xfrm rot="-585146">
              <a:off x="1690688" y="2127250"/>
              <a:ext cx="1223962" cy="1439863"/>
            </a:xfrm>
            <a:prstGeom prst="curvedRightArrow">
              <a:avLst>
                <a:gd name="adj1" fmla="val 27553"/>
                <a:gd name="adj2" fmla="val 50928"/>
                <a:gd name="adj3" fmla="val 0"/>
              </a:avLst>
            </a:prstGeom>
            <a:solidFill>
              <a:sysClr val="window" lastClr="FFFFFF"/>
            </a:solidFill>
            <a:ln w="127000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86" name="AutoShape 8"/>
            <p:cNvSpPr>
              <a:spLocks noChangeArrowheads="1"/>
            </p:cNvSpPr>
            <p:nvPr/>
          </p:nvSpPr>
          <p:spPr bwMode="auto">
            <a:xfrm rot="513353">
              <a:off x="6156325" y="1989138"/>
              <a:ext cx="1079500" cy="1584325"/>
            </a:xfrm>
            <a:prstGeom prst="curvedLeftArrow">
              <a:avLst>
                <a:gd name="adj1" fmla="val 32614"/>
                <a:gd name="adj2" fmla="val 58706"/>
                <a:gd name="adj3" fmla="val 0"/>
              </a:avLst>
            </a:prstGeom>
            <a:solidFill>
              <a:sysClr val="window" lastClr="FFFFFF"/>
            </a:solidFill>
            <a:ln w="127000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87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3779040" y="1737493"/>
              <a:ext cx="1514476" cy="151134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9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т</a:t>
              </a:r>
              <a:endParaRPr kumimoji="0" lang="ru-RU" sz="96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</p:grpSp>
      <p:grpSp>
        <p:nvGrpSpPr>
          <p:cNvPr id="88" name="Группа 87"/>
          <p:cNvGrpSpPr>
            <a:grpSpLocks/>
          </p:cNvGrpSpPr>
          <p:nvPr/>
        </p:nvGrpSpPr>
        <p:grpSpPr bwMode="auto">
          <a:xfrm>
            <a:off x="4162913" y="4313830"/>
            <a:ext cx="1764575" cy="1815124"/>
            <a:chOff x="1690688" y="836613"/>
            <a:chExt cx="5545137" cy="5113337"/>
          </a:xfrm>
        </p:grpSpPr>
        <p:sp>
          <p:nvSpPr>
            <p:cNvPr id="89" name="Oval 2"/>
            <p:cNvSpPr>
              <a:spLocks noChangeArrowheads="1"/>
            </p:cNvSpPr>
            <p:nvPr/>
          </p:nvSpPr>
          <p:spPr bwMode="auto">
            <a:xfrm>
              <a:off x="2700338" y="836613"/>
              <a:ext cx="3671887" cy="3313112"/>
            </a:xfrm>
            <a:prstGeom prst="ellipse">
              <a:avLst/>
            </a:prstGeom>
            <a:solidFill>
              <a:sysClr val="window" lastClr="FFFFFF"/>
            </a:solidFill>
            <a:ln w="1270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90" name="Line 3"/>
            <p:cNvSpPr>
              <a:spLocks noChangeShapeType="1"/>
            </p:cNvSpPr>
            <p:nvPr/>
          </p:nvSpPr>
          <p:spPr bwMode="auto">
            <a:xfrm>
              <a:off x="4068763" y="4076700"/>
              <a:ext cx="0" cy="1512888"/>
            </a:xfrm>
            <a:prstGeom prst="line">
              <a:avLst/>
            </a:prstGeom>
            <a:noFill/>
            <a:ln w="127000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91" name="Line 4"/>
            <p:cNvSpPr>
              <a:spLocks noChangeShapeType="1"/>
            </p:cNvSpPr>
            <p:nvPr/>
          </p:nvSpPr>
          <p:spPr bwMode="auto">
            <a:xfrm>
              <a:off x="5005388" y="4076700"/>
              <a:ext cx="0" cy="1512888"/>
            </a:xfrm>
            <a:prstGeom prst="line">
              <a:avLst/>
            </a:prstGeom>
            <a:noFill/>
            <a:ln w="127000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92" name="Oval 5"/>
            <p:cNvSpPr>
              <a:spLocks noChangeArrowheads="1"/>
            </p:cNvSpPr>
            <p:nvPr/>
          </p:nvSpPr>
          <p:spPr bwMode="auto">
            <a:xfrm>
              <a:off x="2339975" y="5229225"/>
              <a:ext cx="1778000" cy="720725"/>
            </a:xfrm>
            <a:prstGeom prst="ellipse">
              <a:avLst/>
            </a:prstGeom>
            <a:solidFill>
              <a:sysClr val="window" lastClr="FFFFFF"/>
            </a:solidFill>
            <a:ln w="1270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93" name="Oval 6"/>
            <p:cNvSpPr>
              <a:spLocks noChangeArrowheads="1"/>
            </p:cNvSpPr>
            <p:nvPr/>
          </p:nvSpPr>
          <p:spPr bwMode="auto">
            <a:xfrm>
              <a:off x="5005388" y="5229225"/>
              <a:ext cx="1778000" cy="720725"/>
            </a:xfrm>
            <a:prstGeom prst="ellipse">
              <a:avLst/>
            </a:prstGeom>
            <a:solidFill>
              <a:sysClr val="window" lastClr="FFFFFF"/>
            </a:solidFill>
            <a:ln w="1270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94" name="AutoShape 7"/>
            <p:cNvSpPr>
              <a:spLocks noChangeArrowheads="1"/>
            </p:cNvSpPr>
            <p:nvPr/>
          </p:nvSpPr>
          <p:spPr bwMode="auto">
            <a:xfrm rot="-585146">
              <a:off x="1690688" y="2127250"/>
              <a:ext cx="1223962" cy="1439863"/>
            </a:xfrm>
            <a:prstGeom prst="curvedRightArrow">
              <a:avLst>
                <a:gd name="adj1" fmla="val 27553"/>
                <a:gd name="adj2" fmla="val 50928"/>
                <a:gd name="adj3" fmla="val 0"/>
              </a:avLst>
            </a:prstGeom>
            <a:solidFill>
              <a:sysClr val="window" lastClr="FFFFFF"/>
            </a:solidFill>
            <a:ln w="127000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95" name="AutoShape 8"/>
            <p:cNvSpPr>
              <a:spLocks noChangeArrowheads="1"/>
            </p:cNvSpPr>
            <p:nvPr/>
          </p:nvSpPr>
          <p:spPr bwMode="auto">
            <a:xfrm rot="513353">
              <a:off x="6156325" y="1989138"/>
              <a:ext cx="1079500" cy="1584325"/>
            </a:xfrm>
            <a:prstGeom prst="curvedLeftArrow">
              <a:avLst>
                <a:gd name="adj1" fmla="val 32614"/>
                <a:gd name="adj2" fmla="val 58706"/>
                <a:gd name="adj3" fmla="val 0"/>
              </a:avLst>
            </a:prstGeom>
            <a:solidFill>
              <a:sysClr val="window" lastClr="FFFFFF"/>
            </a:solidFill>
            <a:ln w="127000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96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3779040" y="1737493"/>
              <a:ext cx="1514476" cy="151134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9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г</a:t>
              </a:r>
              <a:endParaRPr kumimoji="0" lang="ru-RU" sz="96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</p:grpSp>
      <p:grpSp>
        <p:nvGrpSpPr>
          <p:cNvPr id="97" name="Группа 96"/>
          <p:cNvGrpSpPr>
            <a:grpSpLocks/>
          </p:cNvGrpSpPr>
          <p:nvPr/>
        </p:nvGrpSpPr>
        <p:grpSpPr bwMode="auto">
          <a:xfrm>
            <a:off x="5989792" y="4293613"/>
            <a:ext cx="1764575" cy="1815124"/>
            <a:chOff x="1690688" y="836613"/>
            <a:chExt cx="5545137" cy="5113337"/>
          </a:xfrm>
        </p:grpSpPr>
        <p:sp>
          <p:nvSpPr>
            <p:cNvPr id="98" name="Oval 2"/>
            <p:cNvSpPr>
              <a:spLocks noChangeArrowheads="1"/>
            </p:cNvSpPr>
            <p:nvPr/>
          </p:nvSpPr>
          <p:spPr bwMode="auto">
            <a:xfrm>
              <a:off x="2700338" y="836613"/>
              <a:ext cx="3671887" cy="3313112"/>
            </a:xfrm>
            <a:prstGeom prst="ellipse">
              <a:avLst/>
            </a:prstGeom>
            <a:solidFill>
              <a:sysClr val="window" lastClr="FFFFFF"/>
            </a:solidFill>
            <a:ln w="1270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99" name="Line 3"/>
            <p:cNvSpPr>
              <a:spLocks noChangeShapeType="1"/>
            </p:cNvSpPr>
            <p:nvPr/>
          </p:nvSpPr>
          <p:spPr bwMode="auto">
            <a:xfrm>
              <a:off x="4068763" y="4076700"/>
              <a:ext cx="0" cy="1512888"/>
            </a:xfrm>
            <a:prstGeom prst="line">
              <a:avLst/>
            </a:prstGeom>
            <a:noFill/>
            <a:ln w="127000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00" name="Line 4"/>
            <p:cNvSpPr>
              <a:spLocks noChangeShapeType="1"/>
            </p:cNvSpPr>
            <p:nvPr/>
          </p:nvSpPr>
          <p:spPr bwMode="auto">
            <a:xfrm>
              <a:off x="5005388" y="4076700"/>
              <a:ext cx="0" cy="1512888"/>
            </a:xfrm>
            <a:prstGeom prst="line">
              <a:avLst/>
            </a:prstGeom>
            <a:noFill/>
            <a:ln w="127000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01" name="Oval 5"/>
            <p:cNvSpPr>
              <a:spLocks noChangeArrowheads="1"/>
            </p:cNvSpPr>
            <p:nvPr/>
          </p:nvSpPr>
          <p:spPr bwMode="auto">
            <a:xfrm>
              <a:off x="2339975" y="5229225"/>
              <a:ext cx="1778000" cy="720725"/>
            </a:xfrm>
            <a:prstGeom prst="ellipse">
              <a:avLst/>
            </a:prstGeom>
            <a:solidFill>
              <a:sysClr val="window" lastClr="FFFFFF"/>
            </a:solidFill>
            <a:ln w="1270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02" name="Oval 6"/>
            <p:cNvSpPr>
              <a:spLocks noChangeArrowheads="1"/>
            </p:cNvSpPr>
            <p:nvPr/>
          </p:nvSpPr>
          <p:spPr bwMode="auto">
            <a:xfrm>
              <a:off x="5005388" y="5229225"/>
              <a:ext cx="1778000" cy="720725"/>
            </a:xfrm>
            <a:prstGeom prst="ellipse">
              <a:avLst/>
            </a:prstGeom>
            <a:solidFill>
              <a:sysClr val="window" lastClr="FFFFFF"/>
            </a:solidFill>
            <a:ln w="1270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03" name="AutoShape 7"/>
            <p:cNvSpPr>
              <a:spLocks noChangeArrowheads="1"/>
            </p:cNvSpPr>
            <p:nvPr/>
          </p:nvSpPr>
          <p:spPr bwMode="auto">
            <a:xfrm rot="-585146">
              <a:off x="1690688" y="2127250"/>
              <a:ext cx="1223962" cy="1439863"/>
            </a:xfrm>
            <a:prstGeom prst="curvedRightArrow">
              <a:avLst>
                <a:gd name="adj1" fmla="val 27553"/>
                <a:gd name="adj2" fmla="val 50928"/>
                <a:gd name="adj3" fmla="val 0"/>
              </a:avLst>
            </a:prstGeom>
            <a:solidFill>
              <a:sysClr val="window" lastClr="FFFFFF"/>
            </a:solidFill>
            <a:ln w="127000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04" name="AutoShape 8"/>
            <p:cNvSpPr>
              <a:spLocks noChangeArrowheads="1"/>
            </p:cNvSpPr>
            <p:nvPr/>
          </p:nvSpPr>
          <p:spPr bwMode="auto">
            <a:xfrm rot="513353">
              <a:off x="6156325" y="1989138"/>
              <a:ext cx="1079500" cy="1584325"/>
            </a:xfrm>
            <a:prstGeom prst="curvedLeftArrow">
              <a:avLst>
                <a:gd name="adj1" fmla="val 32614"/>
                <a:gd name="adj2" fmla="val 58706"/>
                <a:gd name="adj3" fmla="val 0"/>
              </a:avLst>
            </a:prstGeom>
            <a:solidFill>
              <a:sysClr val="window" lastClr="FFFFFF"/>
            </a:solidFill>
            <a:ln w="127000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05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3779040" y="1737493"/>
              <a:ext cx="1514476" cy="151134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600" b="1" i="0" u="none" strike="noStrike" kern="10" cap="none" spc="0" normalizeH="0" baseline="0" noProof="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</a:rPr>
                <a:t>к</a:t>
              </a:r>
              <a:endParaRPr kumimoji="0" lang="ru-RU" sz="96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</p:grpSp>
      <p:sp>
        <p:nvSpPr>
          <p:cNvPr id="117" name="Овал 116"/>
          <p:cNvSpPr/>
          <p:nvPr/>
        </p:nvSpPr>
        <p:spPr>
          <a:xfrm>
            <a:off x="7098772" y="5898903"/>
            <a:ext cx="502881" cy="24614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Овал 117"/>
          <p:cNvSpPr/>
          <p:nvPr/>
        </p:nvSpPr>
        <p:spPr>
          <a:xfrm>
            <a:off x="6196408" y="5898903"/>
            <a:ext cx="502881" cy="24614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Овал 119"/>
          <p:cNvSpPr/>
          <p:nvPr/>
        </p:nvSpPr>
        <p:spPr>
          <a:xfrm>
            <a:off x="5256095" y="5903537"/>
            <a:ext cx="502881" cy="24614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Овал 120"/>
          <p:cNvSpPr/>
          <p:nvPr/>
        </p:nvSpPr>
        <p:spPr>
          <a:xfrm>
            <a:off x="4369529" y="5903537"/>
            <a:ext cx="502881" cy="24614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Овал 121"/>
          <p:cNvSpPr/>
          <p:nvPr/>
        </p:nvSpPr>
        <p:spPr>
          <a:xfrm>
            <a:off x="3397399" y="5913651"/>
            <a:ext cx="502881" cy="24614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Овал 122"/>
          <p:cNvSpPr/>
          <p:nvPr/>
        </p:nvSpPr>
        <p:spPr>
          <a:xfrm>
            <a:off x="2454852" y="5903537"/>
            <a:ext cx="502881" cy="24614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Овал 123"/>
          <p:cNvSpPr/>
          <p:nvPr/>
        </p:nvSpPr>
        <p:spPr>
          <a:xfrm>
            <a:off x="1450684" y="5919634"/>
            <a:ext cx="502881" cy="24614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Овал 124"/>
          <p:cNvSpPr/>
          <p:nvPr/>
        </p:nvSpPr>
        <p:spPr>
          <a:xfrm>
            <a:off x="550866" y="5913651"/>
            <a:ext cx="502881" cy="24614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Овал 105"/>
          <p:cNvSpPr/>
          <p:nvPr/>
        </p:nvSpPr>
        <p:spPr>
          <a:xfrm>
            <a:off x="2524702" y="3561414"/>
            <a:ext cx="502881" cy="24614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Овал 106"/>
          <p:cNvSpPr/>
          <p:nvPr/>
        </p:nvSpPr>
        <p:spPr>
          <a:xfrm>
            <a:off x="1706697" y="3539128"/>
            <a:ext cx="502881" cy="24614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Овал 136"/>
          <p:cNvSpPr/>
          <p:nvPr/>
        </p:nvSpPr>
        <p:spPr>
          <a:xfrm>
            <a:off x="4932221" y="3539128"/>
            <a:ext cx="502881" cy="24614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Овал 137"/>
          <p:cNvSpPr/>
          <p:nvPr/>
        </p:nvSpPr>
        <p:spPr>
          <a:xfrm>
            <a:off x="4085500" y="3521609"/>
            <a:ext cx="502881" cy="24614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Овал 138"/>
          <p:cNvSpPr/>
          <p:nvPr/>
        </p:nvSpPr>
        <p:spPr>
          <a:xfrm>
            <a:off x="7574157" y="3539128"/>
            <a:ext cx="502881" cy="24614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Овал 139"/>
          <p:cNvSpPr/>
          <p:nvPr/>
        </p:nvSpPr>
        <p:spPr>
          <a:xfrm>
            <a:off x="6726709" y="3502179"/>
            <a:ext cx="502881" cy="24614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67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1255" y="3338211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grpSp>
        <p:nvGrpSpPr>
          <p:cNvPr id="25" name="Группа 24"/>
          <p:cNvGrpSpPr>
            <a:grpSpLocks/>
          </p:cNvGrpSpPr>
          <p:nvPr/>
        </p:nvGrpSpPr>
        <p:grpSpPr bwMode="auto">
          <a:xfrm>
            <a:off x="1627782" y="1035764"/>
            <a:ext cx="1764575" cy="1815124"/>
            <a:chOff x="1690688" y="836613"/>
            <a:chExt cx="5545137" cy="5113337"/>
          </a:xfrm>
        </p:grpSpPr>
        <p:sp>
          <p:nvSpPr>
            <p:cNvPr id="26" name="Oval 2"/>
            <p:cNvSpPr>
              <a:spLocks noChangeArrowheads="1"/>
            </p:cNvSpPr>
            <p:nvPr/>
          </p:nvSpPr>
          <p:spPr bwMode="auto">
            <a:xfrm>
              <a:off x="2700338" y="836613"/>
              <a:ext cx="3671887" cy="3313112"/>
            </a:xfrm>
            <a:prstGeom prst="ellipse">
              <a:avLst/>
            </a:prstGeom>
            <a:solidFill>
              <a:sysClr val="window" lastClr="FFFFFF"/>
            </a:solidFill>
            <a:ln w="1270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7" name="Line 3"/>
            <p:cNvSpPr>
              <a:spLocks noChangeShapeType="1"/>
            </p:cNvSpPr>
            <p:nvPr/>
          </p:nvSpPr>
          <p:spPr bwMode="auto">
            <a:xfrm>
              <a:off x="4068763" y="4076700"/>
              <a:ext cx="0" cy="1512888"/>
            </a:xfrm>
            <a:prstGeom prst="line">
              <a:avLst/>
            </a:prstGeom>
            <a:noFill/>
            <a:ln w="127000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8" name="Line 4"/>
            <p:cNvSpPr>
              <a:spLocks noChangeShapeType="1"/>
            </p:cNvSpPr>
            <p:nvPr/>
          </p:nvSpPr>
          <p:spPr bwMode="auto">
            <a:xfrm>
              <a:off x="5005388" y="4076700"/>
              <a:ext cx="0" cy="1512888"/>
            </a:xfrm>
            <a:prstGeom prst="line">
              <a:avLst/>
            </a:prstGeom>
            <a:noFill/>
            <a:ln w="127000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9" name="Oval 5"/>
            <p:cNvSpPr>
              <a:spLocks noChangeArrowheads="1"/>
            </p:cNvSpPr>
            <p:nvPr/>
          </p:nvSpPr>
          <p:spPr bwMode="auto">
            <a:xfrm>
              <a:off x="2339975" y="5229225"/>
              <a:ext cx="1778000" cy="720725"/>
            </a:xfrm>
            <a:prstGeom prst="ellipse">
              <a:avLst/>
            </a:prstGeom>
            <a:solidFill>
              <a:sysClr val="window" lastClr="FFFFFF"/>
            </a:solidFill>
            <a:ln w="1270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0" name="Oval 6"/>
            <p:cNvSpPr>
              <a:spLocks noChangeArrowheads="1"/>
            </p:cNvSpPr>
            <p:nvPr/>
          </p:nvSpPr>
          <p:spPr bwMode="auto">
            <a:xfrm>
              <a:off x="5005388" y="5229225"/>
              <a:ext cx="1778000" cy="720725"/>
            </a:xfrm>
            <a:prstGeom prst="ellipse">
              <a:avLst/>
            </a:prstGeom>
            <a:solidFill>
              <a:sysClr val="window" lastClr="FFFFFF"/>
            </a:solidFill>
            <a:ln w="1270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1" name="AutoShape 7"/>
            <p:cNvSpPr>
              <a:spLocks noChangeArrowheads="1"/>
            </p:cNvSpPr>
            <p:nvPr/>
          </p:nvSpPr>
          <p:spPr bwMode="auto">
            <a:xfrm rot="-585146">
              <a:off x="1690688" y="2127250"/>
              <a:ext cx="1223962" cy="1439863"/>
            </a:xfrm>
            <a:prstGeom prst="curvedRightArrow">
              <a:avLst>
                <a:gd name="adj1" fmla="val 27553"/>
                <a:gd name="adj2" fmla="val 50928"/>
                <a:gd name="adj3" fmla="val 0"/>
              </a:avLst>
            </a:prstGeom>
            <a:solidFill>
              <a:sysClr val="window" lastClr="FFFFFF"/>
            </a:solidFill>
            <a:ln w="127000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2" name="AutoShape 8"/>
            <p:cNvSpPr>
              <a:spLocks noChangeArrowheads="1"/>
            </p:cNvSpPr>
            <p:nvPr/>
          </p:nvSpPr>
          <p:spPr bwMode="auto">
            <a:xfrm rot="513353">
              <a:off x="6156325" y="1989138"/>
              <a:ext cx="1079500" cy="1584325"/>
            </a:xfrm>
            <a:prstGeom prst="curvedLeftArrow">
              <a:avLst>
                <a:gd name="adj1" fmla="val 32614"/>
                <a:gd name="adj2" fmla="val 58706"/>
                <a:gd name="adj3" fmla="val 0"/>
              </a:avLst>
            </a:prstGeom>
            <a:solidFill>
              <a:sysClr val="window" lastClr="FFFFFF"/>
            </a:solidFill>
            <a:ln w="127000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3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3779040" y="1737493"/>
              <a:ext cx="1514476" cy="151134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9600" b="1" kern="10" noProof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г</a:t>
              </a:r>
              <a:endParaRPr kumimoji="0" lang="ru-RU" sz="96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</p:grpSp>
      <p:grpSp>
        <p:nvGrpSpPr>
          <p:cNvPr id="34" name="Группа 33"/>
          <p:cNvGrpSpPr>
            <a:grpSpLocks/>
          </p:cNvGrpSpPr>
          <p:nvPr/>
        </p:nvGrpSpPr>
        <p:grpSpPr bwMode="auto">
          <a:xfrm>
            <a:off x="4121755" y="1087038"/>
            <a:ext cx="1764575" cy="1815124"/>
            <a:chOff x="1690688" y="836613"/>
            <a:chExt cx="5545137" cy="5113337"/>
          </a:xfrm>
        </p:grpSpPr>
        <p:sp>
          <p:nvSpPr>
            <p:cNvPr id="35" name="Oval 2"/>
            <p:cNvSpPr>
              <a:spLocks noChangeArrowheads="1"/>
            </p:cNvSpPr>
            <p:nvPr/>
          </p:nvSpPr>
          <p:spPr bwMode="auto">
            <a:xfrm>
              <a:off x="2700338" y="836613"/>
              <a:ext cx="3671887" cy="3313112"/>
            </a:xfrm>
            <a:prstGeom prst="ellipse">
              <a:avLst/>
            </a:prstGeom>
            <a:solidFill>
              <a:sysClr val="window" lastClr="FFFFFF"/>
            </a:solidFill>
            <a:ln w="1270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6" name="Line 3"/>
            <p:cNvSpPr>
              <a:spLocks noChangeShapeType="1"/>
            </p:cNvSpPr>
            <p:nvPr/>
          </p:nvSpPr>
          <p:spPr bwMode="auto">
            <a:xfrm>
              <a:off x="4068763" y="4076700"/>
              <a:ext cx="0" cy="1512888"/>
            </a:xfrm>
            <a:prstGeom prst="line">
              <a:avLst/>
            </a:prstGeom>
            <a:noFill/>
            <a:ln w="127000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7" name="Line 4"/>
            <p:cNvSpPr>
              <a:spLocks noChangeShapeType="1"/>
            </p:cNvSpPr>
            <p:nvPr/>
          </p:nvSpPr>
          <p:spPr bwMode="auto">
            <a:xfrm>
              <a:off x="5005388" y="4076700"/>
              <a:ext cx="0" cy="1512888"/>
            </a:xfrm>
            <a:prstGeom prst="line">
              <a:avLst/>
            </a:prstGeom>
            <a:noFill/>
            <a:ln w="127000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8" name="Oval 5"/>
            <p:cNvSpPr>
              <a:spLocks noChangeArrowheads="1"/>
            </p:cNvSpPr>
            <p:nvPr/>
          </p:nvSpPr>
          <p:spPr bwMode="auto">
            <a:xfrm>
              <a:off x="2339975" y="5229225"/>
              <a:ext cx="1778000" cy="720725"/>
            </a:xfrm>
            <a:prstGeom prst="ellipse">
              <a:avLst/>
            </a:prstGeom>
            <a:solidFill>
              <a:sysClr val="window" lastClr="FFFFFF"/>
            </a:solidFill>
            <a:ln w="1270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9" name="Oval 6"/>
            <p:cNvSpPr>
              <a:spLocks noChangeArrowheads="1"/>
            </p:cNvSpPr>
            <p:nvPr/>
          </p:nvSpPr>
          <p:spPr bwMode="auto">
            <a:xfrm>
              <a:off x="5005388" y="5229225"/>
              <a:ext cx="1778000" cy="720725"/>
            </a:xfrm>
            <a:prstGeom prst="ellipse">
              <a:avLst/>
            </a:prstGeom>
            <a:solidFill>
              <a:sysClr val="window" lastClr="FFFFFF"/>
            </a:solidFill>
            <a:ln w="1270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0" name="AutoShape 7"/>
            <p:cNvSpPr>
              <a:spLocks noChangeArrowheads="1"/>
            </p:cNvSpPr>
            <p:nvPr/>
          </p:nvSpPr>
          <p:spPr bwMode="auto">
            <a:xfrm rot="-585146">
              <a:off x="1690688" y="2127250"/>
              <a:ext cx="1223962" cy="1439863"/>
            </a:xfrm>
            <a:prstGeom prst="curvedRightArrow">
              <a:avLst>
                <a:gd name="adj1" fmla="val 27553"/>
                <a:gd name="adj2" fmla="val 50928"/>
                <a:gd name="adj3" fmla="val 0"/>
              </a:avLst>
            </a:prstGeom>
            <a:solidFill>
              <a:sysClr val="window" lastClr="FFFFFF"/>
            </a:solidFill>
            <a:ln w="127000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1" name="AutoShape 8"/>
            <p:cNvSpPr>
              <a:spLocks noChangeArrowheads="1"/>
            </p:cNvSpPr>
            <p:nvPr/>
          </p:nvSpPr>
          <p:spPr bwMode="auto">
            <a:xfrm rot="513353">
              <a:off x="6156325" y="1989138"/>
              <a:ext cx="1079500" cy="1584325"/>
            </a:xfrm>
            <a:prstGeom prst="curvedLeftArrow">
              <a:avLst>
                <a:gd name="adj1" fmla="val 32614"/>
                <a:gd name="adj2" fmla="val 58706"/>
                <a:gd name="adj3" fmla="val 0"/>
              </a:avLst>
            </a:prstGeom>
            <a:solidFill>
              <a:sysClr val="window" lastClr="FFFFFF"/>
            </a:solidFill>
            <a:ln w="127000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2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3779040" y="1737493"/>
              <a:ext cx="1514476" cy="151134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9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р</a:t>
              </a:r>
              <a:endParaRPr kumimoji="0" lang="ru-RU" sz="96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</p:grpSp>
      <p:grpSp>
        <p:nvGrpSpPr>
          <p:cNvPr id="43" name="Группа 42"/>
          <p:cNvGrpSpPr>
            <a:grpSpLocks/>
          </p:cNvGrpSpPr>
          <p:nvPr/>
        </p:nvGrpSpPr>
        <p:grpSpPr bwMode="auto">
          <a:xfrm>
            <a:off x="6622412" y="1035764"/>
            <a:ext cx="1764575" cy="1815124"/>
            <a:chOff x="1690688" y="836613"/>
            <a:chExt cx="5545137" cy="5113337"/>
          </a:xfrm>
        </p:grpSpPr>
        <p:sp>
          <p:nvSpPr>
            <p:cNvPr id="44" name="Oval 2"/>
            <p:cNvSpPr>
              <a:spLocks noChangeArrowheads="1"/>
            </p:cNvSpPr>
            <p:nvPr/>
          </p:nvSpPr>
          <p:spPr bwMode="auto">
            <a:xfrm>
              <a:off x="2700338" y="836613"/>
              <a:ext cx="3671887" cy="3313112"/>
            </a:xfrm>
            <a:prstGeom prst="ellipse">
              <a:avLst/>
            </a:prstGeom>
            <a:solidFill>
              <a:sysClr val="window" lastClr="FFFFFF"/>
            </a:solidFill>
            <a:ln w="1270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5" name="Line 3"/>
            <p:cNvSpPr>
              <a:spLocks noChangeShapeType="1"/>
            </p:cNvSpPr>
            <p:nvPr/>
          </p:nvSpPr>
          <p:spPr bwMode="auto">
            <a:xfrm>
              <a:off x="4068763" y="4076700"/>
              <a:ext cx="0" cy="1512888"/>
            </a:xfrm>
            <a:prstGeom prst="line">
              <a:avLst/>
            </a:prstGeom>
            <a:noFill/>
            <a:ln w="127000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6" name="Line 4"/>
            <p:cNvSpPr>
              <a:spLocks noChangeShapeType="1"/>
            </p:cNvSpPr>
            <p:nvPr/>
          </p:nvSpPr>
          <p:spPr bwMode="auto">
            <a:xfrm>
              <a:off x="5005388" y="4076700"/>
              <a:ext cx="0" cy="1512888"/>
            </a:xfrm>
            <a:prstGeom prst="line">
              <a:avLst/>
            </a:prstGeom>
            <a:noFill/>
            <a:ln w="127000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7" name="Oval 5"/>
            <p:cNvSpPr>
              <a:spLocks noChangeArrowheads="1"/>
            </p:cNvSpPr>
            <p:nvPr/>
          </p:nvSpPr>
          <p:spPr bwMode="auto">
            <a:xfrm>
              <a:off x="2339975" y="5229225"/>
              <a:ext cx="1778000" cy="720725"/>
            </a:xfrm>
            <a:prstGeom prst="ellipse">
              <a:avLst/>
            </a:prstGeom>
            <a:solidFill>
              <a:sysClr val="window" lastClr="FFFFFF"/>
            </a:solidFill>
            <a:ln w="1270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8" name="Oval 6"/>
            <p:cNvSpPr>
              <a:spLocks noChangeArrowheads="1"/>
            </p:cNvSpPr>
            <p:nvPr/>
          </p:nvSpPr>
          <p:spPr bwMode="auto">
            <a:xfrm>
              <a:off x="5005388" y="5229225"/>
              <a:ext cx="1778000" cy="720725"/>
            </a:xfrm>
            <a:prstGeom prst="ellipse">
              <a:avLst/>
            </a:prstGeom>
            <a:solidFill>
              <a:sysClr val="window" lastClr="FFFFFF"/>
            </a:solidFill>
            <a:ln w="1270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9" name="AutoShape 7"/>
            <p:cNvSpPr>
              <a:spLocks noChangeArrowheads="1"/>
            </p:cNvSpPr>
            <p:nvPr/>
          </p:nvSpPr>
          <p:spPr bwMode="auto">
            <a:xfrm rot="-585146">
              <a:off x="1690688" y="2127250"/>
              <a:ext cx="1223962" cy="1439863"/>
            </a:xfrm>
            <a:prstGeom prst="curvedRightArrow">
              <a:avLst>
                <a:gd name="adj1" fmla="val 27553"/>
                <a:gd name="adj2" fmla="val 50928"/>
                <a:gd name="adj3" fmla="val 0"/>
              </a:avLst>
            </a:prstGeom>
            <a:solidFill>
              <a:sysClr val="window" lastClr="FFFFFF"/>
            </a:solidFill>
            <a:ln w="127000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50" name="AutoShape 8"/>
            <p:cNvSpPr>
              <a:spLocks noChangeArrowheads="1"/>
            </p:cNvSpPr>
            <p:nvPr/>
          </p:nvSpPr>
          <p:spPr bwMode="auto">
            <a:xfrm rot="513353">
              <a:off x="6156325" y="1989138"/>
              <a:ext cx="1079500" cy="1584325"/>
            </a:xfrm>
            <a:prstGeom prst="curvedLeftArrow">
              <a:avLst>
                <a:gd name="adj1" fmla="val 32614"/>
                <a:gd name="adj2" fmla="val 58706"/>
                <a:gd name="adj3" fmla="val 0"/>
              </a:avLst>
            </a:prstGeom>
            <a:solidFill>
              <a:sysClr val="window" lastClr="FFFFFF"/>
            </a:solidFill>
            <a:ln w="127000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51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3779040" y="1737493"/>
              <a:ext cx="1514476" cy="151134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9600" b="1" kern="10" noProof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н</a:t>
              </a:r>
              <a:endParaRPr kumimoji="0" lang="ru-RU" sz="96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</p:grpSp>
      <p:grpSp>
        <p:nvGrpSpPr>
          <p:cNvPr id="70" name="Группа 69"/>
          <p:cNvGrpSpPr>
            <a:grpSpLocks/>
          </p:cNvGrpSpPr>
          <p:nvPr/>
        </p:nvGrpSpPr>
        <p:grpSpPr bwMode="auto">
          <a:xfrm>
            <a:off x="332964" y="4313830"/>
            <a:ext cx="1764575" cy="1815124"/>
            <a:chOff x="1690688" y="836613"/>
            <a:chExt cx="5545137" cy="5113337"/>
          </a:xfrm>
        </p:grpSpPr>
        <p:sp>
          <p:nvSpPr>
            <p:cNvPr id="71" name="Oval 2"/>
            <p:cNvSpPr>
              <a:spLocks noChangeArrowheads="1"/>
            </p:cNvSpPr>
            <p:nvPr/>
          </p:nvSpPr>
          <p:spPr bwMode="auto">
            <a:xfrm>
              <a:off x="2700338" y="836613"/>
              <a:ext cx="3671887" cy="3313112"/>
            </a:xfrm>
            <a:prstGeom prst="ellipse">
              <a:avLst/>
            </a:prstGeom>
            <a:solidFill>
              <a:sysClr val="window" lastClr="FFFFFF"/>
            </a:solidFill>
            <a:ln w="1270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72" name="Line 3"/>
            <p:cNvSpPr>
              <a:spLocks noChangeShapeType="1"/>
            </p:cNvSpPr>
            <p:nvPr/>
          </p:nvSpPr>
          <p:spPr bwMode="auto">
            <a:xfrm>
              <a:off x="4068763" y="4076700"/>
              <a:ext cx="0" cy="1512888"/>
            </a:xfrm>
            <a:prstGeom prst="line">
              <a:avLst/>
            </a:prstGeom>
            <a:noFill/>
            <a:ln w="127000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73" name="Line 4"/>
            <p:cNvSpPr>
              <a:spLocks noChangeShapeType="1"/>
            </p:cNvSpPr>
            <p:nvPr/>
          </p:nvSpPr>
          <p:spPr bwMode="auto">
            <a:xfrm>
              <a:off x="5005388" y="4076700"/>
              <a:ext cx="0" cy="1512888"/>
            </a:xfrm>
            <a:prstGeom prst="line">
              <a:avLst/>
            </a:prstGeom>
            <a:noFill/>
            <a:ln w="127000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74" name="Oval 5"/>
            <p:cNvSpPr>
              <a:spLocks noChangeArrowheads="1"/>
            </p:cNvSpPr>
            <p:nvPr/>
          </p:nvSpPr>
          <p:spPr bwMode="auto">
            <a:xfrm>
              <a:off x="2339975" y="5229225"/>
              <a:ext cx="1778000" cy="720725"/>
            </a:xfrm>
            <a:prstGeom prst="ellipse">
              <a:avLst/>
            </a:prstGeom>
            <a:solidFill>
              <a:sysClr val="window" lastClr="FFFFFF"/>
            </a:solidFill>
            <a:ln w="1270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75" name="Oval 6"/>
            <p:cNvSpPr>
              <a:spLocks noChangeArrowheads="1"/>
            </p:cNvSpPr>
            <p:nvPr/>
          </p:nvSpPr>
          <p:spPr bwMode="auto">
            <a:xfrm>
              <a:off x="5005388" y="5229225"/>
              <a:ext cx="1778000" cy="720725"/>
            </a:xfrm>
            <a:prstGeom prst="ellipse">
              <a:avLst/>
            </a:prstGeom>
            <a:solidFill>
              <a:sysClr val="window" lastClr="FFFFFF"/>
            </a:solidFill>
            <a:ln w="1270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76" name="AutoShape 7"/>
            <p:cNvSpPr>
              <a:spLocks noChangeArrowheads="1"/>
            </p:cNvSpPr>
            <p:nvPr/>
          </p:nvSpPr>
          <p:spPr bwMode="auto">
            <a:xfrm rot="-585146">
              <a:off x="1690688" y="2127250"/>
              <a:ext cx="1223962" cy="1439863"/>
            </a:xfrm>
            <a:prstGeom prst="curvedRightArrow">
              <a:avLst>
                <a:gd name="adj1" fmla="val 27553"/>
                <a:gd name="adj2" fmla="val 50928"/>
                <a:gd name="adj3" fmla="val 0"/>
              </a:avLst>
            </a:prstGeom>
            <a:solidFill>
              <a:sysClr val="window" lastClr="FFFFFF"/>
            </a:solidFill>
            <a:ln w="127000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77" name="AutoShape 8"/>
            <p:cNvSpPr>
              <a:spLocks noChangeArrowheads="1"/>
            </p:cNvSpPr>
            <p:nvPr/>
          </p:nvSpPr>
          <p:spPr bwMode="auto">
            <a:xfrm rot="513353">
              <a:off x="6156325" y="1989138"/>
              <a:ext cx="1079500" cy="1584325"/>
            </a:xfrm>
            <a:prstGeom prst="curvedLeftArrow">
              <a:avLst>
                <a:gd name="adj1" fmla="val 32614"/>
                <a:gd name="adj2" fmla="val 58706"/>
                <a:gd name="adj3" fmla="val 0"/>
              </a:avLst>
            </a:prstGeom>
            <a:solidFill>
              <a:sysClr val="window" lastClr="FFFFFF"/>
            </a:solidFill>
            <a:ln w="127000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78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3779040" y="1737493"/>
              <a:ext cx="1514476" cy="151134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9600" b="1" kern="10" noProof="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п</a:t>
              </a:r>
              <a:endParaRPr kumimoji="0" lang="ru-RU" sz="96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</p:grpSp>
      <p:grpSp>
        <p:nvGrpSpPr>
          <p:cNvPr id="79" name="Группа 78"/>
          <p:cNvGrpSpPr>
            <a:grpSpLocks/>
          </p:cNvGrpSpPr>
          <p:nvPr/>
        </p:nvGrpSpPr>
        <p:grpSpPr bwMode="auto">
          <a:xfrm>
            <a:off x="2267708" y="4313830"/>
            <a:ext cx="1764575" cy="1815124"/>
            <a:chOff x="1690688" y="836613"/>
            <a:chExt cx="5545137" cy="5113337"/>
          </a:xfrm>
        </p:grpSpPr>
        <p:sp>
          <p:nvSpPr>
            <p:cNvPr id="80" name="Oval 2"/>
            <p:cNvSpPr>
              <a:spLocks noChangeArrowheads="1"/>
            </p:cNvSpPr>
            <p:nvPr/>
          </p:nvSpPr>
          <p:spPr bwMode="auto">
            <a:xfrm>
              <a:off x="2700338" y="836613"/>
              <a:ext cx="3671887" cy="3313112"/>
            </a:xfrm>
            <a:prstGeom prst="ellipse">
              <a:avLst/>
            </a:prstGeom>
            <a:solidFill>
              <a:sysClr val="window" lastClr="FFFFFF"/>
            </a:solidFill>
            <a:ln w="1270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81" name="Line 3"/>
            <p:cNvSpPr>
              <a:spLocks noChangeShapeType="1"/>
            </p:cNvSpPr>
            <p:nvPr/>
          </p:nvSpPr>
          <p:spPr bwMode="auto">
            <a:xfrm>
              <a:off x="4068763" y="4076700"/>
              <a:ext cx="0" cy="1512888"/>
            </a:xfrm>
            <a:prstGeom prst="line">
              <a:avLst/>
            </a:prstGeom>
            <a:noFill/>
            <a:ln w="127000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82" name="Line 4"/>
            <p:cNvSpPr>
              <a:spLocks noChangeShapeType="1"/>
            </p:cNvSpPr>
            <p:nvPr/>
          </p:nvSpPr>
          <p:spPr bwMode="auto">
            <a:xfrm>
              <a:off x="5005388" y="4076700"/>
              <a:ext cx="0" cy="1512888"/>
            </a:xfrm>
            <a:prstGeom prst="line">
              <a:avLst/>
            </a:prstGeom>
            <a:noFill/>
            <a:ln w="127000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83" name="Oval 5"/>
            <p:cNvSpPr>
              <a:spLocks noChangeArrowheads="1"/>
            </p:cNvSpPr>
            <p:nvPr/>
          </p:nvSpPr>
          <p:spPr bwMode="auto">
            <a:xfrm>
              <a:off x="2339975" y="5229225"/>
              <a:ext cx="1778000" cy="720725"/>
            </a:xfrm>
            <a:prstGeom prst="ellipse">
              <a:avLst/>
            </a:prstGeom>
            <a:solidFill>
              <a:sysClr val="window" lastClr="FFFFFF"/>
            </a:solidFill>
            <a:ln w="1270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84" name="Oval 6"/>
            <p:cNvSpPr>
              <a:spLocks noChangeArrowheads="1"/>
            </p:cNvSpPr>
            <p:nvPr/>
          </p:nvSpPr>
          <p:spPr bwMode="auto">
            <a:xfrm>
              <a:off x="5005388" y="5229225"/>
              <a:ext cx="1778000" cy="720725"/>
            </a:xfrm>
            <a:prstGeom prst="ellipse">
              <a:avLst/>
            </a:prstGeom>
            <a:solidFill>
              <a:sysClr val="window" lastClr="FFFFFF"/>
            </a:solidFill>
            <a:ln w="1270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85" name="AutoShape 7"/>
            <p:cNvSpPr>
              <a:spLocks noChangeArrowheads="1"/>
            </p:cNvSpPr>
            <p:nvPr/>
          </p:nvSpPr>
          <p:spPr bwMode="auto">
            <a:xfrm rot="-585146">
              <a:off x="1690688" y="2127250"/>
              <a:ext cx="1223962" cy="1439863"/>
            </a:xfrm>
            <a:prstGeom prst="curvedRightArrow">
              <a:avLst>
                <a:gd name="adj1" fmla="val 27553"/>
                <a:gd name="adj2" fmla="val 50928"/>
                <a:gd name="adj3" fmla="val 0"/>
              </a:avLst>
            </a:prstGeom>
            <a:solidFill>
              <a:sysClr val="window" lastClr="FFFFFF"/>
            </a:solidFill>
            <a:ln w="127000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86" name="AutoShape 8"/>
            <p:cNvSpPr>
              <a:spLocks noChangeArrowheads="1"/>
            </p:cNvSpPr>
            <p:nvPr/>
          </p:nvSpPr>
          <p:spPr bwMode="auto">
            <a:xfrm rot="513353">
              <a:off x="6156325" y="1989138"/>
              <a:ext cx="1079500" cy="1584325"/>
            </a:xfrm>
            <a:prstGeom prst="curvedLeftArrow">
              <a:avLst>
                <a:gd name="adj1" fmla="val 32614"/>
                <a:gd name="adj2" fmla="val 58706"/>
                <a:gd name="adj3" fmla="val 0"/>
              </a:avLst>
            </a:prstGeom>
            <a:solidFill>
              <a:sysClr val="window" lastClr="FFFFFF"/>
            </a:solidFill>
            <a:ln w="127000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87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3779040" y="1737493"/>
              <a:ext cx="1514476" cy="151134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9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т</a:t>
              </a:r>
              <a:endParaRPr kumimoji="0" lang="ru-RU" sz="96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</p:grpSp>
      <p:grpSp>
        <p:nvGrpSpPr>
          <p:cNvPr id="88" name="Группа 87"/>
          <p:cNvGrpSpPr>
            <a:grpSpLocks/>
          </p:cNvGrpSpPr>
          <p:nvPr/>
        </p:nvGrpSpPr>
        <p:grpSpPr bwMode="auto">
          <a:xfrm>
            <a:off x="4291106" y="4332296"/>
            <a:ext cx="1764575" cy="1815124"/>
            <a:chOff x="1690688" y="836613"/>
            <a:chExt cx="5545137" cy="5113337"/>
          </a:xfrm>
        </p:grpSpPr>
        <p:sp>
          <p:nvSpPr>
            <p:cNvPr id="89" name="Oval 2"/>
            <p:cNvSpPr>
              <a:spLocks noChangeArrowheads="1"/>
            </p:cNvSpPr>
            <p:nvPr/>
          </p:nvSpPr>
          <p:spPr bwMode="auto">
            <a:xfrm>
              <a:off x="2700338" y="836613"/>
              <a:ext cx="3671887" cy="3313112"/>
            </a:xfrm>
            <a:prstGeom prst="ellipse">
              <a:avLst/>
            </a:prstGeom>
            <a:solidFill>
              <a:sysClr val="window" lastClr="FFFFFF"/>
            </a:solidFill>
            <a:ln w="1270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90" name="Line 3"/>
            <p:cNvSpPr>
              <a:spLocks noChangeShapeType="1"/>
            </p:cNvSpPr>
            <p:nvPr/>
          </p:nvSpPr>
          <p:spPr bwMode="auto">
            <a:xfrm>
              <a:off x="4068763" y="4076700"/>
              <a:ext cx="0" cy="1512888"/>
            </a:xfrm>
            <a:prstGeom prst="line">
              <a:avLst/>
            </a:prstGeom>
            <a:noFill/>
            <a:ln w="127000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91" name="Line 4"/>
            <p:cNvSpPr>
              <a:spLocks noChangeShapeType="1"/>
            </p:cNvSpPr>
            <p:nvPr/>
          </p:nvSpPr>
          <p:spPr bwMode="auto">
            <a:xfrm>
              <a:off x="5005388" y="4076700"/>
              <a:ext cx="0" cy="1512888"/>
            </a:xfrm>
            <a:prstGeom prst="line">
              <a:avLst/>
            </a:prstGeom>
            <a:noFill/>
            <a:ln w="127000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92" name="Oval 5"/>
            <p:cNvSpPr>
              <a:spLocks noChangeArrowheads="1"/>
            </p:cNvSpPr>
            <p:nvPr/>
          </p:nvSpPr>
          <p:spPr bwMode="auto">
            <a:xfrm>
              <a:off x="2339975" y="5229225"/>
              <a:ext cx="1778000" cy="720725"/>
            </a:xfrm>
            <a:prstGeom prst="ellipse">
              <a:avLst/>
            </a:prstGeom>
            <a:solidFill>
              <a:sysClr val="window" lastClr="FFFFFF"/>
            </a:solidFill>
            <a:ln w="1270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93" name="Oval 6"/>
            <p:cNvSpPr>
              <a:spLocks noChangeArrowheads="1"/>
            </p:cNvSpPr>
            <p:nvPr/>
          </p:nvSpPr>
          <p:spPr bwMode="auto">
            <a:xfrm>
              <a:off x="5005388" y="5229225"/>
              <a:ext cx="1778000" cy="720725"/>
            </a:xfrm>
            <a:prstGeom prst="ellipse">
              <a:avLst/>
            </a:prstGeom>
            <a:solidFill>
              <a:sysClr val="window" lastClr="FFFFFF"/>
            </a:solidFill>
            <a:ln w="1270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94" name="AutoShape 7"/>
            <p:cNvSpPr>
              <a:spLocks noChangeArrowheads="1"/>
            </p:cNvSpPr>
            <p:nvPr/>
          </p:nvSpPr>
          <p:spPr bwMode="auto">
            <a:xfrm rot="-585146">
              <a:off x="1690688" y="2127250"/>
              <a:ext cx="1223962" cy="1439863"/>
            </a:xfrm>
            <a:prstGeom prst="curvedRightArrow">
              <a:avLst>
                <a:gd name="adj1" fmla="val 27553"/>
                <a:gd name="adj2" fmla="val 50928"/>
                <a:gd name="adj3" fmla="val 0"/>
              </a:avLst>
            </a:prstGeom>
            <a:solidFill>
              <a:sysClr val="window" lastClr="FFFFFF"/>
            </a:solidFill>
            <a:ln w="127000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95" name="AutoShape 8"/>
            <p:cNvSpPr>
              <a:spLocks noChangeArrowheads="1"/>
            </p:cNvSpPr>
            <p:nvPr/>
          </p:nvSpPr>
          <p:spPr bwMode="auto">
            <a:xfrm rot="513353">
              <a:off x="6156325" y="1989138"/>
              <a:ext cx="1079500" cy="1584325"/>
            </a:xfrm>
            <a:prstGeom prst="curvedLeftArrow">
              <a:avLst>
                <a:gd name="adj1" fmla="val 32614"/>
                <a:gd name="adj2" fmla="val 58706"/>
                <a:gd name="adj3" fmla="val 0"/>
              </a:avLst>
            </a:prstGeom>
            <a:solidFill>
              <a:sysClr val="window" lastClr="FFFFFF"/>
            </a:solidFill>
            <a:ln w="127000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96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3779040" y="1737493"/>
              <a:ext cx="1514476" cy="151134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9600" b="1" kern="10" noProof="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с</a:t>
              </a:r>
              <a:endParaRPr kumimoji="0" lang="ru-RU" sz="96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</p:grpSp>
      <p:grpSp>
        <p:nvGrpSpPr>
          <p:cNvPr id="97" name="Группа 96"/>
          <p:cNvGrpSpPr>
            <a:grpSpLocks/>
          </p:cNvGrpSpPr>
          <p:nvPr/>
        </p:nvGrpSpPr>
        <p:grpSpPr bwMode="auto">
          <a:xfrm>
            <a:off x="6301034" y="4314972"/>
            <a:ext cx="1764575" cy="1815124"/>
            <a:chOff x="1690688" y="836613"/>
            <a:chExt cx="5545137" cy="5113337"/>
          </a:xfrm>
        </p:grpSpPr>
        <p:sp>
          <p:nvSpPr>
            <p:cNvPr id="98" name="Oval 2"/>
            <p:cNvSpPr>
              <a:spLocks noChangeArrowheads="1"/>
            </p:cNvSpPr>
            <p:nvPr/>
          </p:nvSpPr>
          <p:spPr bwMode="auto">
            <a:xfrm>
              <a:off x="2700338" y="836613"/>
              <a:ext cx="3671887" cy="3313112"/>
            </a:xfrm>
            <a:prstGeom prst="ellipse">
              <a:avLst/>
            </a:prstGeom>
            <a:solidFill>
              <a:sysClr val="window" lastClr="FFFFFF"/>
            </a:solidFill>
            <a:ln w="1270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99" name="Line 3"/>
            <p:cNvSpPr>
              <a:spLocks noChangeShapeType="1"/>
            </p:cNvSpPr>
            <p:nvPr/>
          </p:nvSpPr>
          <p:spPr bwMode="auto">
            <a:xfrm>
              <a:off x="4068763" y="4076700"/>
              <a:ext cx="0" cy="1512888"/>
            </a:xfrm>
            <a:prstGeom prst="line">
              <a:avLst/>
            </a:prstGeom>
            <a:noFill/>
            <a:ln w="127000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00" name="Line 4"/>
            <p:cNvSpPr>
              <a:spLocks noChangeShapeType="1"/>
            </p:cNvSpPr>
            <p:nvPr/>
          </p:nvSpPr>
          <p:spPr bwMode="auto">
            <a:xfrm>
              <a:off x="5005388" y="4076700"/>
              <a:ext cx="0" cy="1512888"/>
            </a:xfrm>
            <a:prstGeom prst="line">
              <a:avLst/>
            </a:prstGeom>
            <a:noFill/>
            <a:ln w="127000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01" name="Oval 5"/>
            <p:cNvSpPr>
              <a:spLocks noChangeArrowheads="1"/>
            </p:cNvSpPr>
            <p:nvPr/>
          </p:nvSpPr>
          <p:spPr bwMode="auto">
            <a:xfrm>
              <a:off x="2339975" y="5229225"/>
              <a:ext cx="1778000" cy="720725"/>
            </a:xfrm>
            <a:prstGeom prst="ellipse">
              <a:avLst/>
            </a:prstGeom>
            <a:solidFill>
              <a:sysClr val="window" lastClr="FFFFFF"/>
            </a:solidFill>
            <a:ln w="1270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02" name="Oval 6"/>
            <p:cNvSpPr>
              <a:spLocks noChangeArrowheads="1"/>
            </p:cNvSpPr>
            <p:nvPr/>
          </p:nvSpPr>
          <p:spPr bwMode="auto">
            <a:xfrm>
              <a:off x="5005388" y="5229225"/>
              <a:ext cx="1778000" cy="720725"/>
            </a:xfrm>
            <a:prstGeom prst="ellipse">
              <a:avLst/>
            </a:prstGeom>
            <a:solidFill>
              <a:sysClr val="window" lastClr="FFFFFF"/>
            </a:solidFill>
            <a:ln w="1270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03" name="AutoShape 7"/>
            <p:cNvSpPr>
              <a:spLocks noChangeArrowheads="1"/>
            </p:cNvSpPr>
            <p:nvPr/>
          </p:nvSpPr>
          <p:spPr bwMode="auto">
            <a:xfrm rot="-585146">
              <a:off x="1690688" y="2127250"/>
              <a:ext cx="1223962" cy="1439863"/>
            </a:xfrm>
            <a:prstGeom prst="curvedRightArrow">
              <a:avLst>
                <a:gd name="adj1" fmla="val 27553"/>
                <a:gd name="adj2" fmla="val 50928"/>
                <a:gd name="adj3" fmla="val 0"/>
              </a:avLst>
            </a:prstGeom>
            <a:solidFill>
              <a:sysClr val="window" lastClr="FFFFFF"/>
            </a:solidFill>
            <a:ln w="127000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04" name="AutoShape 8"/>
            <p:cNvSpPr>
              <a:spLocks noChangeArrowheads="1"/>
            </p:cNvSpPr>
            <p:nvPr/>
          </p:nvSpPr>
          <p:spPr bwMode="auto">
            <a:xfrm rot="513353">
              <a:off x="6156325" y="1989138"/>
              <a:ext cx="1079500" cy="1584325"/>
            </a:xfrm>
            <a:prstGeom prst="curvedLeftArrow">
              <a:avLst>
                <a:gd name="adj1" fmla="val 32614"/>
                <a:gd name="adj2" fmla="val 58706"/>
                <a:gd name="adj3" fmla="val 0"/>
              </a:avLst>
            </a:prstGeom>
            <a:solidFill>
              <a:sysClr val="window" lastClr="FFFFFF"/>
            </a:solidFill>
            <a:ln w="127000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05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3779040" y="1737493"/>
              <a:ext cx="1514476" cy="151134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600" b="1" i="0" u="none" strike="noStrike" kern="10" cap="none" spc="0" normalizeH="0" baseline="0" noProof="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</a:rPr>
                <a:t>к</a:t>
              </a:r>
              <a:endParaRPr kumimoji="0" lang="ru-RU" sz="96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</p:grpSp>
      <p:sp>
        <p:nvSpPr>
          <p:cNvPr id="117" name="Овал 116"/>
          <p:cNvSpPr/>
          <p:nvPr/>
        </p:nvSpPr>
        <p:spPr>
          <a:xfrm>
            <a:off x="7410014" y="5920262"/>
            <a:ext cx="502881" cy="24614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Овал 117"/>
          <p:cNvSpPr/>
          <p:nvPr/>
        </p:nvSpPr>
        <p:spPr>
          <a:xfrm>
            <a:off x="6507650" y="5920262"/>
            <a:ext cx="502881" cy="24614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Овал 119"/>
          <p:cNvSpPr/>
          <p:nvPr/>
        </p:nvSpPr>
        <p:spPr>
          <a:xfrm>
            <a:off x="5384288" y="5922003"/>
            <a:ext cx="502881" cy="24614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Овал 120"/>
          <p:cNvSpPr/>
          <p:nvPr/>
        </p:nvSpPr>
        <p:spPr>
          <a:xfrm>
            <a:off x="4497722" y="5922003"/>
            <a:ext cx="502881" cy="24614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Овал 121"/>
          <p:cNvSpPr/>
          <p:nvPr/>
        </p:nvSpPr>
        <p:spPr>
          <a:xfrm>
            <a:off x="3397399" y="5913651"/>
            <a:ext cx="502881" cy="24614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Овал 122"/>
          <p:cNvSpPr/>
          <p:nvPr/>
        </p:nvSpPr>
        <p:spPr>
          <a:xfrm>
            <a:off x="2454852" y="5903537"/>
            <a:ext cx="502881" cy="24614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Овал 123"/>
          <p:cNvSpPr/>
          <p:nvPr/>
        </p:nvSpPr>
        <p:spPr>
          <a:xfrm>
            <a:off x="1450684" y="5919634"/>
            <a:ext cx="502881" cy="24614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Овал 124"/>
          <p:cNvSpPr/>
          <p:nvPr/>
        </p:nvSpPr>
        <p:spPr>
          <a:xfrm>
            <a:off x="550866" y="5913651"/>
            <a:ext cx="502881" cy="24614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Овал 105"/>
          <p:cNvSpPr/>
          <p:nvPr/>
        </p:nvSpPr>
        <p:spPr>
          <a:xfrm>
            <a:off x="2714044" y="2621523"/>
            <a:ext cx="502881" cy="24614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Овал 106"/>
          <p:cNvSpPr/>
          <p:nvPr/>
        </p:nvSpPr>
        <p:spPr>
          <a:xfrm>
            <a:off x="1886022" y="2632537"/>
            <a:ext cx="502881" cy="24614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Овал 136"/>
          <p:cNvSpPr/>
          <p:nvPr/>
        </p:nvSpPr>
        <p:spPr>
          <a:xfrm>
            <a:off x="5211689" y="2672140"/>
            <a:ext cx="502881" cy="24614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Овал 137"/>
          <p:cNvSpPr/>
          <p:nvPr/>
        </p:nvSpPr>
        <p:spPr>
          <a:xfrm>
            <a:off x="4359828" y="2651168"/>
            <a:ext cx="502881" cy="24614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Овал 138"/>
          <p:cNvSpPr/>
          <p:nvPr/>
        </p:nvSpPr>
        <p:spPr>
          <a:xfrm>
            <a:off x="7696444" y="2647492"/>
            <a:ext cx="502881" cy="24614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Овал 139"/>
          <p:cNvSpPr/>
          <p:nvPr/>
        </p:nvSpPr>
        <p:spPr>
          <a:xfrm>
            <a:off x="6848255" y="2632537"/>
            <a:ext cx="502881" cy="24614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98" b="97363" l="0" r="943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653" y="75914"/>
            <a:ext cx="2025434" cy="1375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" name="Минус 110"/>
          <p:cNvSpPr/>
          <p:nvPr/>
        </p:nvSpPr>
        <p:spPr>
          <a:xfrm>
            <a:off x="-69467" y="3939536"/>
            <a:ext cx="2524319" cy="677674"/>
          </a:xfrm>
          <a:prstGeom prst="mathMinus">
            <a:avLst/>
          </a:prstGeom>
          <a:solidFill>
            <a:sysClr val="windowText" lastClr="000000"/>
          </a:solidFill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629635" y="3625253"/>
            <a:ext cx="1124693" cy="628566"/>
          </a:xfrm>
          <a:prstGeom prst="rect">
            <a:avLst/>
          </a:prstGeom>
          <a:solidFill>
            <a:sysClr val="windowText" lastClr="000000"/>
          </a:solidFill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3" name="Подзаголовок 2"/>
          <p:cNvSpPr txBox="1">
            <a:spLocks/>
          </p:cNvSpPr>
          <p:nvPr/>
        </p:nvSpPr>
        <p:spPr>
          <a:xfrm>
            <a:off x="3790162" y="3316310"/>
            <a:ext cx="6400800" cy="1752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11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98" b="97363" l="0" r="943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109" y="96373"/>
            <a:ext cx="2025434" cy="1375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" name="Подзаголовок 2"/>
          <p:cNvSpPr txBox="1">
            <a:spLocks/>
          </p:cNvSpPr>
          <p:nvPr/>
        </p:nvSpPr>
        <p:spPr>
          <a:xfrm>
            <a:off x="6458345" y="3340605"/>
            <a:ext cx="6400800" cy="1752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11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98" b="97363" l="0" r="943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412" y="116632"/>
            <a:ext cx="2025434" cy="1375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" name="Минус 128"/>
          <p:cNvSpPr/>
          <p:nvPr/>
        </p:nvSpPr>
        <p:spPr>
          <a:xfrm>
            <a:off x="1911072" y="3878853"/>
            <a:ext cx="2524319" cy="677674"/>
          </a:xfrm>
          <a:prstGeom prst="mathMinus">
            <a:avLst/>
          </a:prstGeom>
          <a:solidFill>
            <a:sysClr val="windowText" lastClr="000000"/>
          </a:solidFill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30" name="Прямоугольник 129"/>
          <p:cNvSpPr/>
          <p:nvPr/>
        </p:nvSpPr>
        <p:spPr>
          <a:xfrm>
            <a:off x="2610174" y="3564570"/>
            <a:ext cx="1124693" cy="628566"/>
          </a:xfrm>
          <a:prstGeom prst="rect">
            <a:avLst/>
          </a:prstGeom>
          <a:solidFill>
            <a:sysClr val="windowText" lastClr="000000"/>
          </a:solidFill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31" name="Минус 130"/>
          <p:cNvSpPr/>
          <p:nvPr/>
        </p:nvSpPr>
        <p:spPr>
          <a:xfrm>
            <a:off x="3935181" y="3897335"/>
            <a:ext cx="2524319" cy="677674"/>
          </a:xfrm>
          <a:prstGeom prst="mathMinus">
            <a:avLst/>
          </a:prstGeom>
          <a:solidFill>
            <a:sysClr val="windowText" lastClr="000000"/>
          </a:solidFill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32" name="Прямоугольник 131"/>
          <p:cNvSpPr/>
          <p:nvPr/>
        </p:nvSpPr>
        <p:spPr>
          <a:xfrm>
            <a:off x="4634283" y="3583052"/>
            <a:ext cx="1124693" cy="628566"/>
          </a:xfrm>
          <a:prstGeom prst="rect">
            <a:avLst/>
          </a:prstGeom>
          <a:solidFill>
            <a:sysClr val="windowText" lastClr="000000"/>
          </a:solidFill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33" name="Минус 132"/>
          <p:cNvSpPr/>
          <p:nvPr/>
        </p:nvSpPr>
        <p:spPr>
          <a:xfrm>
            <a:off x="5945110" y="3899686"/>
            <a:ext cx="2524319" cy="677674"/>
          </a:xfrm>
          <a:prstGeom prst="mathMinus">
            <a:avLst/>
          </a:prstGeom>
          <a:solidFill>
            <a:sysClr val="windowText" lastClr="000000"/>
          </a:solidFill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34" name="Прямоугольник 133"/>
          <p:cNvSpPr/>
          <p:nvPr/>
        </p:nvSpPr>
        <p:spPr>
          <a:xfrm>
            <a:off x="6644212" y="3585403"/>
            <a:ext cx="1124693" cy="628566"/>
          </a:xfrm>
          <a:prstGeom prst="rect">
            <a:avLst/>
          </a:prstGeom>
          <a:solidFill>
            <a:sysClr val="windowText" lastClr="000000"/>
          </a:solidFill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8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Подзаголовок 2"/>
          <p:cNvSpPr txBox="1">
            <a:spLocks/>
          </p:cNvSpPr>
          <p:nvPr/>
        </p:nvSpPr>
        <p:spPr>
          <a:xfrm>
            <a:off x="3790162" y="3316310"/>
            <a:ext cx="6400800" cy="1752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15" name="Подзаголовок 2"/>
          <p:cNvSpPr txBox="1">
            <a:spLocks/>
          </p:cNvSpPr>
          <p:nvPr/>
        </p:nvSpPr>
        <p:spPr>
          <a:xfrm>
            <a:off x="6458345" y="3340605"/>
            <a:ext cx="6400800" cy="1752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cxnSp>
        <p:nvCxnSpPr>
          <p:cNvPr id="110" name="Прямая соединительная линия 109"/>
          <p:cNvCxnSpPr/>
          <p:nvPr/>
        </p:nvCxnSpPr>
        <p:spPr>
          <a:xfrm>
            <a:off x="1735829" y="2416705"/>
            <a:ext cx="0" cy="58024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/>
          <p:cNvCxnSpPr/>
          <p:nvPr/>
        </p:nvCxnSpPr>
        <p:spPr>
          <a:xfrm>
            <a:off x="1763688" y="2996952"/>
            <a:ext cx="129614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125"/>
          <p:cNvCxnSpPr/>
          <p:nvPr/>
        </p:nvCxnSpPr>
        <p:spPr>
          <a:xfrm>
            <a:off x="3419872" y="2996952"/>
            <a:ext cx="201622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единительная линия 126"/>
          <p:cNvCxnSpPr/>
          <p:nvPr/>
        </p:nvCxnSpPr>
        <p:spPr>
          <a:xfrm>
            <a:off x="5796136" y="2996952"/>
            <a:ext cx="177049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Заголовок 1"/>
          <p:cNvSpPr>
            <a:spLocks noGrp="1"/>
          </p:cNvSpPr>
          <p:nvPr>
            <p:ph type="ctrTitle"/>
          </p:nvPr>
        </p:nvSpPr>
        <p:spPr>
          <a:xfrm>
            <a:off x="1187624" y="1988840"/>
            <a:ext cx="7128791" cy="1828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i="1" dirty="0"/>
          </a:p>
        </p:txBody>
      </p:sp>
      <p:sp>
        <p:nvSpPr>
          <p:cNvPr id="14" name="Блок-схема: узел 13"/>
          <p:cNvSpPr/>
          <p:nvPr/>
        </p:nvSpPr>
        <p:spPr>
          <a:xfrm>
            <a:off x="7740352" y="2924944"/>
            <a:ext cx="144016" cy="144016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50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Прочитайте. Что вы прочитали?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852936"/>
            <a:ext cx="8445624" cy="3701048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ru-RU" sz="7200" b="1" dirty="0" smtClean="0">
                <a:solidFill>
                  <a:schemeClr val="bg1"/>
                </a:solidFill>
              </a:rPr>
              <a:t>Тарас книга тигр</a:t>
            </a:r>
            <a:endParaRPr lang="ru-RU" sz="7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75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Прочитайте слова. Найдите недостающие слова. 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ru-RU" sz="6000" dirty="0">
                <a:solidFill>
                  <a:schemeClr val="bg1"/>
                </a:solidFill>
              </a:rPr>
              <a:t> </a:t>
            </a:r>
            <a:r>
              <a:rPr lang="ru-RU" sz="6600" b="1" dirty="0" smtClean="0">
                <a:solidFill>
                  <a:schemeClr val="bg1"/>
                </a:solidFill>
              </a:rPr>
              <a:t>у,  на,  к,   по,  от,   с,   при,   про, о</a:t>
            </a:r>
            <a:endParaRPr lang="ru-RU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14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9900"/>
                </a:solidFill>
                <a:effectLst/>
              </a:rPr>
              <a:t>Как называются пропущенные слова?</a:t>
            </a:r>
            <a:endParaRPr lang="ru-RU" dirty="0">
              <a:solidFill>
                <a:srgbClr val="FF990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У</a:t>
            </a:r>
            <a:r>
              <a:rPr lang="ru-RU" sz="4800" b="1" dirty="0" smtClean="0">
                <a:solidFill>
                  <a:schemeClr val="bg1"/>
                </a:solidFill>
              </a:rPr>
              <a:t> Тараса книга </a:t>
            </a:r>
            <a:r>
              <a:rPr lang="ru-RU" sz="4800" b="1" dirty="0" smtClean="0">
                <a:solidFill>
                  <a:srgbClr val="C00000"/>
                </a:solidFill>
              </a:rPr>
              <a:t>про</a:t>
            </a:r>
            <a:r>
              <a:rPr lang="ru-RU" sz="4800" b="1" dirty="0" smtClean="0">
                <a:solidFill>
                  <a:schemeClr val="bg1"/>
                </a:solidFill>
              </a:rPr>
              <a:t> тигра.</a:t>
            </a:r>
            <a:endParaRPr lang="ru-RU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74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9900"/>
                </a:solidFill>
              </a:rPr>
              <a:t>Предлоги </a:t>
            </a:r>
            <a:endParaRPr lang="ru-RU" dirty="0">
              <a:solidFill>
                <a:srgbClr val="FF99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lvl="0" indent="0" algn="ctr">
              <a:buClr>
                <a:prstClr val="white">
                  <a:shade val="95000"/>
                </a:prstClr>
              </a:buClr>
              <a:buNone/>
            </a:pPr>
            <a:r>
              <a:rPr lang="ru-RU" sz="6600" b="1" dirty="0">
                <a:solidFill>
                  <a:prstClr val="black"/>
                </a:solidFill>
              </a:rPr>
              <a:t>у,  на,  к,   по,  от,   с,   при,   про, </a:t>
            </a:r>
            <a:r>
              <a:rPr lang="ru-RU" sz="6600" b="1" dirty="0" smtClean="0">
                <a:solidFill>
                  <a:prstClr val="black"/>
                </a:solidFill>
              </a:rPr>
              <a:t>о</a:t>
            </a:r>
          </a:p>
          <a:p>
            <a:pPr marL="137160" lvl="0" indent="0" algn="ctr">
              <a:buClr>
                <a:prstClr val="white">
                  <a:shade val="95000"/>
                </a:prstClr>
              </a:buClr>
              <a:buNone/>
            </a:pPr>
            <a:endParaRPr lang="ru-RU" sz="6600" b="1" dirty="0">
              <a:solidFill>
                <a:prstClr val="black"/>
              </a:solidFill>
            </a:endParaRPr>
          </a:p>
          <a:p>
            <a:pPr marL="137160" lvl="0" indent="0">
              <a:buClr>
                <a:prstClr val="white">
                  <a:shade val="95000"/>
                </a:prstClr>
              </a:buClr>
              <a:buNone/>
            </a:pPr>
            <a:r>
              <a:rPr lang="ru-RU" sz="4800" b="1" dirty="0" smtClean="0">
                <a:solidFill>
                  <a:srgbClr val="FF9900"/>
                </a:solidFill>
              </a:rPr>
              <a:t>Для чего служат предлоги?</a:t>
            </a:r>
            <a:endParaRPr lang="ru-RU" sz="4800" b="1" dirty="0">
              <a:solidFill>
                <a:srgbClr val="FF9900"/>
              </a:solidFill>
            </a:endParaRPr>
          </a:p>
          <a:p>
            <a:endParaRPr lang="ru-RU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40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ru-RU" altLang="ru-RU" sz="6000" b="1"/>
              <a:t>В</a:t>
            </a:r>
          </a:p>
        </p:txBody>
      </p:sp>
      <p:pic>
        <p:nvPicPr>
          <p:cNvPr id="3076" name="Picture 4" descr="ваза на стол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12875"/>
            <a:ext cx="3887787" cy="256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рыбки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3141663"/>
            <a:ext cx="446405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395288" y="4365625"/>
            <a:ext cx="38893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800"/>
              <a:t>Цветы стоят </a:t>
            </a:r>
            <a:r>
              <a:rPr lang="ru-RU" altLang="ru-RU" sz="1800" b="1"/>
              <a:t>в</a:t>
            </a:r>
            <a:r>
              <a:rPr lang="ru-RU" altLang="ru-RU" sz="1800"/>
              <a:t> вазе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4859338" y="6165850"/>
            <a:ext cx="38893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800"/>
              <a:t>Рыбки плавают </a:t>
            </a:r>
            <a:r>
              <a:rPr lang="ru-RU" altLang="ru-RU" sz="1800" b="1"/>
              <a:t>в</a:t>
            </a:r>
            <a:r>
              <a:rPr lang="ru-RU" altLang="ru-RU" sz="1800"/>
              <a:t> аквариуме</a:t>
            </a:r>
          </a:p>
        </p:txBody>
      </p:sp>
      <p:pic>
        <p:nvPicPr>
          <p:cNvPr id="3083" name="~PP22450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134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825" y="63468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665868"/>
      </p:ext>
    </p:extLst>
  </p:cSld>
  <p:clrMapOvr>
    <a:masterClrMapping/>
  </p:clrMapOvr>
  <p:transition advTm="66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113</TotalTime>
  <Words>251</Words>
  <Application>Microsoft Office PowerPoint</Application>
  <PresentationFormat>Экран (4:3)</PresentationFormat>
  <Paragraphs>67</Paragraphs>
  <Slides>16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Урок обучения грамоте  Тема:«Знакомство с предлогами»</vt:lpstr>
      <vt:lpstr>Презентация PowerPoint</vt:lpstr>
      <vt:lpstr>Презентация PowerPoint</vt:lpstr>
      <vt:lpstr>  </vt:lpstr>
      <vt:lpstr>Прочитайте. Что вы прочитали?</vt:lpstr>
      <vt:lpstr>Прочитайте слова. Найдите недостающие слова. </vt:lpstr>
      <vt:lpstr>Как называются пропущенные слова?</vt:lpstr>
      <vt:lpstr>Предлоги </vt:lpstr>
      <vt:lpstr>В</vt:lpstr>
      <vt:lpstr>В, НА</vt:lpstr>
      <vt:lpstr>НА-НАД</vt:lpstr>
      <vt:lpstr>СО</vt:lpstr>
      <vt:lpstr>Презентация PowerPoint</vt:lpstr>
      <vt:lpstr>Работа по учебнику, стр. 64-65</vt:lpstr>
      <vt:lpstr>Добавьте предлог</vt:lpstr>
      <vt:lpstr>Спасибо!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обучения грамоте  Тема:«Знакомство с предлогами»</dc:title>
  <dc:creator>Александр</dc:creator>
  <cp:lastModifiedBy>Александр</cp:lastModifiedBy>
  <cp:revision>9</cp:revision>
  <dcterms:created xsi:type="dcterms:W3CDTF">2013-10-27T17:03:47Z</dcterms:created>
  <dcterms:modified xsi:type="dcterms:W3CDTF">2013-10-27T18:56:59Z</dcterms:modified>
</cp:coreProperties>
</file>