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60" r:id="rId3"/>
    <p:sldId id="261" r:id="rId4"/>
    <p:sldId id="263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DD5F4-CD94-4BA6-BED0-ACE0099D7DE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3D64E-F902-4F20-A228-D2871E407D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32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554682-A784-496A-9CD1-E1A93314D26C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39F5BF-6053-4D29-B4EC-CB457C1005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066801"/>
            <a:ext cx="7848600" cy="2533650"/>
          </a:xfrm>
        </p:spPr>
        <p:txBody>
          <a:bodyPr>
            <a:normAutofit/>
          </a:bodyPr>
          <a:lstStyle/>
          <a:p>
            <a:r>
              <a:rPr lang="ru-RU" dirty="0" smtClean="0"/>
              <a:t>СТРЕСС и </a:t>
            </a:r>
            <a:r>
              <a:rPr lang="ru-RU" dirty="0" smtClean="0"/>
              <a:t>ЗДОРОВЬЕ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025208" cy="2514600"/>
          </a:xfrm>
        </p:spPr>
        <p:txBody>
          <a:bodyPr/>
          <a:lstStyle/>
          <a:p>
            <a:r>
              <a:rPr lang="ru-RU" dirty="0" smtClean="0"/>
              <a:t>Семинар-практикум для педагогов</a:t>
            </a:r>
          </a:p>
          <a:p>
            <a:endParaRPr lang="ru-RU" dirty="0"/>
          </a:p>
          <a:p>
            <a:r>
              <a:rPr lang="ru-RU" dirty="0" smtClean="0"/>
              <a:t>Подготовила педагог-психолог МДОУ №</a:t>
            </a:r>
            <a:r>
              <a:rPr lang="ru-RU" dirty="0" smtClean="0"/>
              <a:t>5  </a:t>
            </a:r>
            <a:r>
              <a:rPr lang="ru-RU" dirty="0" smtClean="0"/>
              <a:t>«Сказка» </a:t>
            </a:r>
            <a:r>
              <a:rPr lang="ru-RU" dirty="0" smtClean="0"/>
              <a:t> Фомина Наталия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4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Стресс и здоровье. Причины возникновения 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71500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sz="9600" dirty="0" smtClean="0"/>
          </a:p>
          <a:p>
            <a:endParaRPr lang="ru-RU" sz="9600" dirty="0" smtClean="0"/>
          </a:p>
          <a:p>
            <a:endParaRPr lang="ru-RU" sz="9600" dirty="0" smtClean="0"/>
          </a:p>
          <a:p>
            <a:r>
              <a:rPr lang="ru-RU" sz="9600" dirty="0" smtClean="0"/>
              <a:t>Причинами стресса могут быть различные факторы: материальные трудности, рабочие перегрузки, в конце концов, неожиданно сломавшийся каблук…</a:t>
            </a:r>
          </a:p>
          <a:p>
            <a:pPr marL="0" indent="0">
              <a:buNone/>
            </a:pPr>
            <a:r>
              <a:rPr lang="ru-RU" sz="9600" dirty="0"/>
              <a:t> </a:t>
            </a:r>
            <a:r>
              <a:rPr lang="ru-RU" sz="9600" dirty="0" smtClean="0"/>
              <a:t>Другими словами, причины стресса зависят от типа вашего темперамента, от развития такого качества, как стрессоустойчивость.</a:t>
            </a:r>
          </a:p>
          <a:p>
            <a:pPr marL="0" indent="0">
              <a:buNone/>
            </a:pPr>
            <a:r>
              <a:rPr lang="ru-RU" sz="9600" dirty="0" smtClean="0"/>
              <a:t>стресс.</a:t>
            </a:r>
          </a:p>
          <a:p>
            <a:pPr marL="0" indent="0">
              <a:buNone/>
            </a:pPr>
            <a:r>
              <a:rPr lang="ru-RU" sz="9600" dirty="0" smtClean="0"/>
              <a:t>  </a:t>
            </a:r>
            <a:r>
              <a:rPr lang="ru-RU" sz="9600" b="1" dirty="0" smtClean="0"/>
              <a:t>Механизм возникновения стресса</a:t>
            </a:r>
          </a:p>
          <a:p>
            <a:pPr marL="0" indent="0">
              <a:buNone/>
            </a:pPr>
            <a:r>
              <a:rPr lang="ru-RU" sz="9600" dirty="0" smtClean="0"/>
              <a:t>Иногда мы не готовы к ударам судьбы и не в состоянии вовремя прийти в себя и достойно их встретить. И тогда начинаются наши проблемы со здоровьем. Причем, болеть начинают и душа  и тело… Переживая неприятности, человек находится в постоянном напряжении, он ощущает страх, тоску, чувство тревоги. Возникает  состояние – стресс.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7521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5211762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Что делать? 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Как помочь себе?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Есть много надежных способов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ru-RU" dirty="0" smtClean="0"/>
              <a:t>Постарайтесь разобраться в своих ощущениях, задайтесь вопросом «откуда пришло это чувство?». Найдите причину ваших переживаний.</a:t>
            </a:r>
          </a:p>
          <a:p>
            <a:r>
              <a:rPr lang="ru-RU" dirty="0" smtClean="0"/>
              <a:t>Постарайтесь определить вашу возможность влиять на сложившуюся ситуацию, подумайте, что вы можете изменить. Здесь важно идти мелкими шагами, ставить перед собой конкретные цели.</a:t>
            </a:r>
          </a:p>
          <a:p>
            <a:r>
              <a:rPr lang="ru-RU" dirty="0" smtClean="0"/>
              <a:t>Поделитесь переживаниями с близкими и друзьями. Помните, что понимание и теплота любящих вас людей бесценны в состоянии стресса.</a:t>
            </a:r>
          </a:p>
          <a:p>
            <a:r>
              <a:rPr lang="ru-RU" dirty="0" smtClean="0"/>
              <a:t>Обратитесь за помощью к специалисту -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2014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458200" cy="1143000"/>
          </a:xfrm>
        </p:spPr>
        <p:txBody>
          <a:bodyPr/>
          <a:lstStyle/>
          <a:p>
            <a:r>
              <a:rPr lang="ru-RU" dirty="0" smtClean="0"/>
              <a:t>  Психологические техники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Техники ауторелаксации (</a:t>
            </a:r>
            <a:r>
              <a:rPr lang="ru-RU" dirty="0" err="1" smtClean="0"/>
              <a:t>саморасслабление</a:t>
            </a:r>
            <a:r>
              <a:rPr lang="ru-RU" dirty="0" smtClean="0"/>
              <a:t>, </a:t>
            </a:r>
            <a:r>
              <a:rPr lang="ru-RU" dirty="0" err="1" smtClean="0"/>
              <a:t>саморегуляция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Переключение (занятия спортом, рукоделием, активный отдых). Выбор – за вами!</a:t>
            </a:r>
          </a:p>
          <a:p>
            <a:r>
              <a:rPr lang="ru-RU" dirty="0" smtClean="0"/>
              <a:t>Дыхательные  техники.</a:t>
            </a:r>
          </a:p>
          <a:p>
            <a:r>
              <a:rPr lang="ru-RU" dirty="0" err="1" smtClean="0"/>
              <a:t>Кинезиология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1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Универсальные правила борьбы    со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Воспринимайте жизнь такой, какая она есть. Старайтесь объективно оценивать события и помните, что каждый человек – индивидуален, он волен поступать так, как считает нужным. Поэтому:</a:t>
            </a:r>
          </a:p>
          <a:p>
            <a:r>
              <a:rPr lang="ru-RU" dirty="0" smtClean="0"/>
              <a:t>Умейте защищаться, когда вас пытаются «окунуть» в стресс.</a:t>
            </a:r>
          </a:p>
          <a:p>
            <a:r>
              <a:rPr lang="ru-RU" dirty="0" smtClean="0"/>
              <a:t>Боритесь с комплексом неудачника.</a:t>
            </a:r>
          </a:p>
          <a:p>
            <a:r>
              <a:rPr lang="ru-RU" dirty="0" smtClean="0"/>
              <a:t>Умейте предугадывать неприятности.</a:t>
            </a:r>
          </a:p>
          <a:p>
            <a:r>
              <a:rPr lang="ru-RU" dirty="0" smtClean="0"/>
              <a:t>Любите себя.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34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924800" cy="3581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Быть счастливым – в силах каждого!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89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315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СТРЕСС и ЗДОРОВЬЕ</vt:lpstr>
      <vt:lpstr>Стресс и здоровье. Причины возникновения стресса</vt:lpstr>
      <vt:lpstr>Что делать?  Как помочь себе?</vt:lpstr>
      <vt:lpstr>Есть много надежных способов</vt:lpstr>
      <vt:lpstr>  Психологические техники</vt:lpstr>
      <vt:lpstr> Универсальные правила борьбы    со стрессом</vt:lpstr>
      <vt:lpstr>Быть счастливым – в силах каждого!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 и ЗДОРОВЬЕ. Рациональные пути решения конфликтных ситуаций.</dc:title>
  <dc:creator>User</dc:creator>
  <cp:lastModifiedBy>admin</cp:lastModifiedBy>
  <cp:revision>13</cp:revision>
  <dcterms:created xsi:type="dcterms:W3CDTF">2014-03-20T07:44:08Z</dcterms:created>
  <dcterms:modified xsi:type="dcterms:W3CDTF">2014-06-05T15:06:10Z</dcterms:modified>
</cp:coreProperties>
</file>