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928934"/>
            <a:ext cx="6172200" cy="20896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«Формирование основ здорового образа жизни</a:t>
            </a:r>
            <a:br>
              <a:rPr lang="ru-RU" dirty="0" smtClean="0"/>
            </a:br>
            <a:r>
              <a:rPr lang="ru-RU" dirty="0" smtClean="0"/>
              <a:t>у детей дошкольного возраста»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Выполнила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Сысоева Ольга Александровна 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Музыкальный руководитель </a:t>
            </a:r>
          </a:p>
          <a:p>
            <a:pPr algn="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МБОУ ООШ № 119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/о г.о.Самара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0"/>
            <a:ext cx="7436651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Понедельник 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«Спорт, движенье и вода – быть здоровым навсегда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!»</a:t>
            </a:r>
          </a:p>
          <a:p>
            <a:pPr lvl="0"/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дидактические игры: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«Назови вид спорта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Одень спортсмена».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инсценирование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– инсценировка «Мы спортсмены!»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Беседа о видах спорта».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отгадывание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загадок: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Игра «Доскажи словечко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гимнастика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после дневного сна: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«Мячик», «Лодочка», «Волна».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упражнения: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«Любимый вид спорта».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утренняя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гимнастика: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занимаемся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гимнастикой под музыку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слушание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Прослушивание с детьми Олимпийского гимна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357166"/>
            <a:ext cx="598747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игровые упражнения: </a:t>
            </a: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«Тайский бокс».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эстафеты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«Хоккей на траве».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Скейтбордисты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>
              <a:buFont typeface="Arial" pitchFamily="34" charset="0"/>
              <a:buChar char="•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индивидуальная работа по физическому развитию: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«Мы велосипедисты»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42852"/>
            <a:ext cx="7358114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Азбука здорового питания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игровые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«Цветок здоровья».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дидактические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«Как называется варенье из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…».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«Азбука здоровья».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словесные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«Витамины».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утренняя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гимнастика: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«Фруктовый сад».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физкультурный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досуг: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 стране здоровья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эстафеты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«Суп из овощей, а компот из фруктов».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игры с музыкальным сопровождением: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«Иммунитет».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большой и средней подвижности: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«Собери урожай овощей и фруктов». </a:t>
            </a: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упражнения: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«Витаминный салат».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42"/>
            <a:ext cx="7572428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Среда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«Урок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здоровья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беседы: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Беседа о закаливании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отгадывание загадок: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«Солнце, воздух и вода – наши лучшие друзья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К.Чуковский 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Мойдодыр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»,«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Федорино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горе».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В.Маяковский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«Что такое хорошо и что такое плохо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?».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утренняя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гимнастика: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«В здоровом теле – здоровый дух».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игровые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упражнения: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«Цветок здоровья».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мероприятия с родителями и детьми: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Мастер-класс «Закаляйся, если хочешь быть здоров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!»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подвижная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 большой и средней подвижности: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«Солнышко и дождик».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физическому развитию  на улице: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«Дорожка здоровья».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6008376" cy="59093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dirty="0" smtClean="0"/>
              <a:t>Четверг </a:t>
            </a:r>
            <a:r>
              <a:rPr lang="ru-RU" dirty="0" smtClean="0"/>
              <a:t>  </a:t>
            </a:r>
            <a:r>
              <a:rPr lang="ru-RU" b="1" dirty="0" smtClean="0"/>
              <a:t>«</a:t>
            </a:r>
            <a:r>
              <a:rPr lang="ru-RU" b="1" dirty="0" smtClean="0"/>
              <a:t>Маршруты рюкзачка</a:t>
            </a:r>
            <a:r>
              <a:rPr lang="ru-RU" b="1" dirty="0" smtClean="0"/>
              <a:t>»</a:t>
            </a:r>
          </a:p>
          <a:p>
            <a:pPr lvl="0"/>
            <a:endParaRPr lang="ru-RU" b="1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беседы: </a:t>
            </a:r>
            <a:r>
              <a:rPr lang="ru-RU" b="1" dirty="0" smtClean="0"/>
              <a:t>«</a:t>
            </a:r>
            <a:r>
              <a:rPr lang="ru-RU" b="1" dirty="0" smtClean="0"/>
              <a:t>Зеленая аптека». </a:t>
            </a:r>
            <a:endParaRPr lang="ru-RU" b="1" dirty="0" smtClean="0"/>
          </a:p>
          <a:p>
            <a:pPr lvl="0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dirty="0" smtClean="0"/>
              <a:t>отгадывание </a:t>
            </a:r>
            <a:r>
              <a:rPr lang="ru-RU" dirty="0" smtClean="0"/>
              <a:t>загадок, словесные игры:</a:t>
            </a:r>
          </a:p>
          <a:p>
            <a:pPr lvl="0"/>
            <a:r>
              <a:rPr lang="ru-RU" b="1" dirty="0" smtClean="0"/>
              <a:t>«Какое растение выручит?» </a:t>
            </a:r>
            <a:endParaRPr lang="ru-RU" b="1" dirty="0" smtClean="0"/>
          </a:p>
          <a:p>
            <a:pPr lvl="0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dirty="0" smtClean="0"/>
              <a:t>гимнастика </a:t>
            </a:r>
            <a:r>
              <a:rPr lang="ru-RU" dirty="0" smtClean="0"/>
              <a:t>после дневного сна:</a:t>
            </a:r>
          </a:p>
          <a:p>
            <a:pPr lvl="0"/>
            <a:r>
              <a:rPr lang="ru-RU" b="1" dirty="0" smtClean="0"/>
              <a:t>«Прогулка в лес</a:t>
            </a:r>
            <a:r>
              <a:rPr lang="ru-RU" b="1" dirty="0" smtClean="0"/>
              <a:t>».</a:t>
            </a:r>
            <a:r>
              <a:rPr lang="ru-RU" dirty="0" smtClean="0"/>
              <a:t> </a:t>
            </a:r>
            <a:endParaRPr lang="ru-RU" dirty="0" smtClean="0"/>
          </a:p>
          <a:p>
            <a:pPr lvl="0"/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физкультурный </a:t>
            </a:r>
            <a:r>
              <a:rPr lang="ru-RU" dirty="0" smtClean="0"/>
              <a:t>досуг:</a:t>
            </a:r>
          </a:p>
          <a:p>
            <a:pPr lvl="0"/>
            <a:r>
              <a:rPr lang="ru-RU" b="1" dirty="0" smtClean="0"/>
              <a:t>«Тропа «Здоровье</a:t>
            </a:r>
            <a:r>
              <a:rPr lang="ru-RU" b="1" dirty="0" smtClean="0"/>
              <a:t>»»</a:t>
            </a:r>
            <a:r>
              <a:rPr lang="ru-RU" dirty="0" smtClean="0"/>
              <a:t> </a:t>
            </a:r>
            <a:endParaRPr lang="ru-RU" dirty="0" smtClean="0"/>
          </a:p>
          <a:p>
            <a:pPr lvl="0"/>
            <a:endParaRPr lang="ru-RU" dirty="0" smtClean="0"/>
          </a:p>
          <a:p>
            <a:pPr lvl="0"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/>
              <a:t>подвижные </a:t>
            </a:r>
            <a:r>
              <a:rPr lang="ru-RU" dirty="0" smtClean="0"/>
              <a:t>игры с музыкальным сопровождением:</a:t>
            </a:r>
          </a:p>
          <a:p>
            <a:pPr lvl="0"/>
            <a:r>
              <a:rPr lang="ru-RU" b="1" dirty="0" smtClean="0"/>
              <a:t>«Собери рюкзак». </a:t>
            </a:r>
            <a:endParaRPr lang="ru-RU" b="1" dirty="0" smtClean="0"/>
          </a:p>
          <a:p>
            <a:pPr lvl="0"/>
            <a:endParaRPr lang="ru-RU" b="1" dirty="0" smtClean="0"/>
          </a:p>
          <a:p>
            <a:pPr lvl="0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dirty="0" smtClean="0"/>
              <a:t>подвижная </a:t>
            </a:r>
            <a:r>
              <a:rPr lang="ru-RU" dirty="0" smtClean="0"/>
              <a:t>игра большой и средней подвижности:</a:t>
            </a:r>
          </a:p>
          <a:p>
            <a:pPr lvl="0"/>
            <a:r>
              <a:rPr lang="ru-RU" b="1" dirty="0" smtClean="0"/>
              <a:t>«Перейди  через болото». </a:t>
            </a:r>
            <a:endParaRPr lang="ru-RU" b="1" dirty="0" smtClean="0"/>
          </a:p>
          <a:p>
            <a:pPr lvl="0">
              <a:buFont typeface="Arial" pitchFamily="34" charset="0"/>
              <a:buChar char="•"/>
            </a:pPr>
            <a:r>
              <a:rPr lang="ru-RU" b="1" dirty="0" smtClean="0"/>
              <a:t> </a:t>
            </a:r>
            <a:r>
              <a:rPr lang="ru-RU" dirty="0" smtClean="0"/>
              <a:t>игровые </a:t>
            </a:r>
            <a:r>
              <a:rPr lang="ru-RU" dirty="0" smtClean="0"/>
              <a:t>упражнения:</a:t>
            </a:r>
          </a:p>
          <a:p>
            <a:r>
              <a:rPr lang="ru-RU" b="1" dirty="0" smtClean="0"/>
              <a:t>«По лесной тропинке». </a:t>
            </a:r>
            <a:endParaRPr lang="ru-RU" dirty="0" smtClean="0"/>
          </a:p>
          <a:p>
            <a:endParaRPr lang="ru-RU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9685" y="500042"/>
            <a:ext cx="5999784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Пятница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Итоговое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мероприятие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Развлечение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Мама, папа, я – здоровая семья».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785926"/>
            <a:ext cx="4996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за 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внимание!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</TotalTime>
  <Words>444</Words>
  <PresentationFormat>Экран (4:3)</PresentationFormat>
  <Paragraphs>108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«Формирование основ здорового образа жизни у детей дошкольного возраста»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«Формирование основ здорового образа жизни у детей дошкольного возраста» </dc:title>
  <cp:lastModifiedBy>1</cp:lastModifiedBy>
  <cp:revision>5</cp:revision>
  <dcterms:modified xsi:type="dcterms:W3CDTF">2014-06-05T15:28:56Z</dcterms:modified>
</cp:coreProperties>
</file>