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7" r:id="rId9"/>
    <p:sldId id="263" r:id="rId10"/>
    <p:sldId id="262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3163D9-179E-44EE-912B-0793D8B081AF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5471D8-0779-4525-ABFB-2A85B6021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A4B87-D0EA-4633-859D-B7879E0F140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93A4-CBA9-4C0F-92A8-880283AE4855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CD49-663B-476F-8320-573BA61D5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008E-EF8C-44A5-A89D-6D76BD1BB5C0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0EFB-27D7-49CB-988D-3D5F560FA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69E0-2FB5-4465-AD22-148AD39D5D37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DB91-051F-4995-8827-8813A374E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0CA84-D032-455F-B5E8-31E4566E5023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2DD9-3867-4F8A-B2C9-F49551D20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2F53-7528-446F-A74E-7E666332E71C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CD70-3013-40C8-8ECB-49E86DC37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783B-106F-44A6-A926-1996FD42B951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B5AE-6CFA-41FC-81EC-3403D503B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2E83-DBEE-4397-817E-6969B0E2D3EC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17D2-B053-4ED3-A322-868BBCD69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4F58-DACB-4FB0-90A5-1CC0EC63203F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B3F4-0238-41EE-86D0-E36C1171B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E842-EEF8-46AE-B2FC-3A870FCBB9DA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BA43-6CA2-4D6E-8682-937DEB2D2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F2E0-93E5-4CD2-8DED-B0831198880C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F334F-21EF-4AD4-8AFA-E1E042744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DE8B-3A22-4BC5-8739-3B9BAB57360D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58967-1804-4297-81D7-C881B4DBD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38EA43-C123-40DC-80B4-5F08CE18A889}" type="datetimeFigureOut">
              <a:rPr lang="ru-RU"/>
              <a:pPr>
                <a:defRPr/>
              </a:pPr>
              <a:t>03.01.2014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8ABF0-DE05-4857-906F-C19AEE429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861048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Прозвенел для всех звонок</a:t>
            </a:r>
            <a:br>
              <a:rPr lang="ru-RU" dirty="0" smtClean="0"/>
            </a:br>
            <a:r>
              <a:rPr lang="ru-RU" dirty="0" smtClean="0"/>
              <a:t>Начинается урок!</a:t>
            </a: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pic>
        <p:nvPicPr>
          <p:cNvPr id="3076" name="Рисунок 4" descr="2791416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33375"/>
            <a:ext cx="35560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2-ое задание. Заполнить таблицу: «Образ лягушки».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00113" y="1916113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4398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Черта</a:t>
                      </a:r>
                      <a:r>
                        <a:rPr lang="ru-RU" baseline="0" dirty="0" smtClean="0"/>
                        <a:t>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Докажи словами из текста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914400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/>
              <a:t>Подумай и ответь на вопросы: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Почему Гаршин назвал лягушку путешественницей? Как автор относится к своей героине?</a:t>
            </a:r>
            <a:r>
              <a:rPr lang="en-US" i="1" smtClean="0"/>
              <a:t> </a:t>
            </a:r>
          </a:p>
          <a:p>
            <a:pPr eaLnBrk="1" hangingPunct="1"/>
            <a:r>
              <a:rPr lang="ru-RU" smtClean="0"/>
              <a:t>Подумайте, что говорят о лягушке слова: </a:t>
            </a:r>
            <a:r>
              <a:rPr lang="ru-RU" b="1" smtClean="0"/>
              <a:t>шлёпнулась, бултыхнулась, полетела вверх тормашками.</a:t>
            </a:r>
            <a:endParaRPr lang="ru-RU" smtClean="0"/>
          </a:p>
          <a:p>
            <a:pPr eaLnBrk="1" hangingPunct="1"/>
            <a:r>
              <a:rPr lang="ru-RU" smtClean="0"/>
              <a:t> Какое человеческое качество высмеивает через аллегорический образ лягушки? </a:t>
            </a:r>
          </a:p>
          <a:p>
            <a:pPr eaLnBrk="1" hangingPunct="1"/>
            <a:r>
              <a:rPr lang="ru-RU" i="1" smtClean="0"/>
              <a:t> </a:t>
            </a:r>
            <a:r>
              <a:rPr lang="ru-RU" smtClean="0"/>
              <a:t> Какая главная мысль сказки?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Рефлексия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Л- легко давался материал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Я- я был старателен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Г- громко и внятно отвечал на уроке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У- у меня возникли трудности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Ш- шумно было в классе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К- каждый принял участие в работе группы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i="1" dirty="0" smtClean="0"/>
              <a:t>А- активно работал на уроке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Домашнее задание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mtClean="0"/>
              <a:t>      </a:t>
            </a:r>
            <a:r>
              <a:rPr lang="ru-RU" smtClean="0"/>
              <a:t>Творческая </a:t>
            </a:r>
            <a:r>
              <a:rPr lang="ru-RU" dirty="0" smtClean="0"/>
              <a:t>работа (по выбору).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Сочинить сказку от имени лягушки.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Приготовить сообщение о В.М.Гаршине (вопросы в таблице).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Проиллюстрировать понравившийся эпизод из сказки.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013176"/>
            <a:ext cx="67109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Желаю успехов!</a:t>
            </a:r>
          </a:p>
        </p:txBody>
      </p:sp>
      <p:pic>
        <p:nvPicPr>
          <p:cNvPr id="15365" name="Рисунок 4" descr="86466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620713"/>
            <a:ext cx="201612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Отгадай загадки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916113"/>
            <a:ext cx="8229600" cy="4389437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200" dirty="0" smtClean="0"/>
              <a:t> </a:t>
            </a:r>
            <a:endParaRPr lang="ru-RU" sz="7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1200" dirty="0" smtClean="0"/>
              <a:t>1.</a:t>
            </a:r>
            <a:r>
              <a:rPr lang="ru-RU" sz="7400" dirty="0" smtClean="0"/>
              <a:t>На деревьях живёт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И орешки грызёт.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dirty="0" smtClean="0"/>
              <a:t>2.</a:t>
            </a:r>
            <a:r>
              <a:rPr lang="ru-RU" sz="7400" dirty="0" smtClean="0"/>
              <a:t>Розовая спинка,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На спине щетинка.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Хвост крючком,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Нос пятачком.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dirty="0" smtClean="0"/>
              <a:t>3</a:t>
            </a:r>
            <a:r>
              <a:rPr lang="ru-RU" sz="7400" dirty="0" smtClean="0"/>
              <a:t>.В воде купался,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400" dirty="0" smtClean="0"/>
              <a:t>А сух остался.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62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200" dirty="0" smtClean="0"/>
              <a:t> </a:t>
            </a:r>
            <a:endParaRPr lang="ru-RU" sz="3300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989138"/>
            <a:ext cx="329088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dirty="0" smtClean="0"/>
              <a:t>5</a:t>
            </a:r>
            <a:r>
              <a:rPr lang="ru-RU" dirty="0" smtClean="0"/>
              <a:t>.Квохчет, квохчет,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Детей созывает,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Всех под крыло собирает.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dirty="0" smtClean="0"/>
              <a:t>6</a:t>
            </a:r>
            <a:r>
              <a:rPr lang="ru-RU" dirty="0" smtClean="0"/>
              <a:t>.Она любит молочко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 карасьи головы,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Ушки у неё торчком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 глаза зелёные.                                                 </a:t>
            </a:r>
            <a:r>
              <a:rPr lang="ru-RU" sz="3400" dirty="0" smtClean="0"/>
              <a:t>7.</a:t>
            </a:r>
            <a:r>
              <a:rPr lang="ru-RU" dirty="0" smtClean="0"/>
              <a:t>Ночью летает,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Огнём мерцает, а дыма нет.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                                 8.</a:t>
            </a:r>
            <a:r>
              <a:rPr lang="ru-RU" dirty="0" smtClean="0"/>
              <a:t>Не прядёт, не ткёт,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А людей одевает.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975"/>
            <a:ext cx="2716213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                     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16013" y="836613"/>
          <a:ext cx="7128797" cy="5256587"/>
        </p:xfrm>
        <a:graphic>
          <a:graphicData uri="http://schemas.openxmlformats.org/drawingml/2006/table">
            <a:tbl>
              <a:tblPr/>
              <a:tblGrid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  <a:gridCol w="548369"/>
              </a:tblGrid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          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Ц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Ш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К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Ц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А</a:t>
                      </a:r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269" name="TextBox 9"/>
          <p:cNvSpPr txBox="1">
            <a:spLocks noChangeArrowheads="1"/>
          </p:cNvSpPr>
          <p:nvPr/>
        </p:nvSpPr>
        <p:spPr bwMode="auto">
          <a:xfrm>
            <a:off x="539750" y="4508500"/>
            <a:ext cx="5127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Тема урока: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1935163"/>
            <a:ext cx="5180013" cy="4662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В.М. Гаршин (1855-1888</a:t>
            </a:r>
            <a:r>
              <a:rPr lang="en-US" smtClean="0"/>
              <a:t>)</a:t>
            </a:r>
            <a:endParaRPr lang="ru-RU" smtClean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32138" y="2133600"/>
            <a:ext cx="2857500" cy="4133850"/>
          </a:xfrm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3924300" y="2205038"/>
            <a:ext cx="24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 </a:t>
            </a:r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Работа в группах   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1-ое задание. Заполнить таблицу о Гаршине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2988" y="2852738"/>
          <a:ext cx="7416825" cy="29261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2275"/>
                <a:gridCol w="2472275"/>
                <a:gridCol w="247227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Источники информации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Хочу узнать</a:t>
                      </a:r>
                      <a:endParaRPr lang="ru-RU" sz="2400" dirty="0"/>
                    </a:p>
                  </a:txBody>
                  <a:tcPr/>
                </a:tc>
              </a:tr>
              <a:tr h="2062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Физкультминутка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На болоте две подружки,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Две зелёные лягушки,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Утром рано умывались,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Полотенцем растирались.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Ножками топали, ручками хлопали.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Вправо, влево наклонялись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 обратно возвращались.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Видим, скачут по опушке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Две весёлые лягушки,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Прыг- скок, прыг-скок,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Прыгай с пятки на носок.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Вот здоровья в чём секрет.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Всем друзьям </a:t>
            </a:r>
            <a:r>
              <a:rPr lang="ru-RU" dirty="0" err="1" smtClean="0"/>
              <a:t>физкультпривет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0244" name="Рисунок 4" descr="g5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276475"/>
            <a:ext cx="18002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5" descr="g5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349500"/>
            <a:ext cx="2592387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Словарная работа.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Ирония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Верста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Бумажный паяц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Лупоглазая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Бултыхнулась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Шлёпнулась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Полетела вверх тормашками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1268" name="Рисунок 4" descr="1304922260_198088613_1----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916113"/>
            <a:ext cx="2890838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281</Words>
  <Application>Microsoft Office PowerPoint</Application>
  <PresentationFormat>Экран (4:3)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Поток</vt:lpstr>
      <vt:lpstr>Прозвенел для всех звонок Начинается урок!</vt:lpstr>
      <vt:lpstr>Отгадай загадки</vt:lpstr>
      <vt:lpstr>Слайд 3</vt:lpstr>
      <vt:lpstr> </vt:lpstr>
      <vt:lpstr>Тема урока:</vt:lpstr>
      <vt:lpstr>В.М. Гаршин (1855-1888)</vt:lpstr>
      <vt:lpstr>          Работа в группах    </vt:lpstr>
      <vt:lpstr>Физкультминутка</vt:lpstr>
      <vt:lpstr>Словарная работа.</vt:lpstr>
      <vt:lpstr>Слайд 10</vt:lpstr>
      <vt:lpstr>Подумай и ответь на вопросы: </vt:lpstr>
      <vt:lpstr>Рефлексия</vt:lpstr>
      <vt:lpstr> Домашнее задание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Прозвенел для всех звонок Начинается урок</dc:title>
  <dc:creator>Admin</dc:creator>
  <cp:lastModifiedBy>Katte4ka</cp:lastModifiedBy>
  <cp:revision>22</cp:revision>
  <dcterms:created xsi:type="dcterms:W3CDTF">2011-11-15T16:12:58Z</dcterms:created>
  <dcterms:modified xsi:type="dcterms:W3CDTF">2014-01-03T07:05:00Z</dcterms:modified>
</cp:coreProperties>
</file>