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1EEF-2385-4255-AECA-B9A1611938C2}" type="datetimeFigureOut">
              <a:rPr lang="ru-RU" smtClean="0"/>
              <a:t>23.05.2014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9AB5-FB1E-4B36-BB74-5A1D0269265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1EEF-2385-4255-AECA-B9A1611938C2}" type="datetimeFigureOut">
              <a:rPr lang="ru-RU" smtClean="0"/>
              <a:t>23.05.2014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9AB5-FB1E-4B36-BB74-5A1D026926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1EEF-2385-4255-AECA-B9A1611938C2}" type="datetimeFigureOut">
              <a:rPr lang="ru-RU" smtClean="0"/>
              <a:t>23.05.2014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9AB5-FB1E-4B36-BB74-5A1D026926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1EEF-2385-4255-AECA-B9A1611938C2}" type="datetimeFigureOut">
              <a:rPr lang="ru-RU" smtClean="0"/>
              <a:t>23.05.2014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9AB5-FB1E-4B36-BB74-5A1D026926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1EEF-2385-4255-AECA-B9A1611938C2}" type="datetimeFigureOut">
              <a:rPr lang="ru-RU" smtClean="0"/>
              <a:t>23.05.2014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9AB5-FB1E-4B36-BB74-5A1D0269265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1EEF-2385-4255-AECA-B9A1611938C2}" type="datetimeFigureOut">
              <a:rPr lang="ru-RU" smtClean="0"/>
              <a:t>23.05.2014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9AB5-FB1E-4B36-BB74-5A1D026926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1EEF-2385-4255-AECA-B9A1611938C2}" type="datetimeFigureOut">
              <a:rPr lang="ru-RU" smtClean="0"/>
              <a:t>23.05.2014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9AB5-FB1E-4B36-BB74-5A1D026926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1EEF-2385-4255-AECA-B9A1611938C2}" type="datetimeFigureOut">
              <a:rPr lang="ru-RU" smtClean="0"/>
              <a:t>23.05.2014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9AB5-FB1E-4B36-BB74-5A1D026926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1EEF-2385-4255-AECA-B9A1611938C2}" type="datetimeFigureOut">
              <a:rPr lang="ru-RU" smtClean="0"/>
              <a:t>23.05.2014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9AB5-FB1E-4B36-BB74-5A1D026926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1EEF-2385-4255-AECA-B9A1611938C2}" type="datetimeFigureOut">
              <a:rPr lang="ru-RU" smtClean="0"/>
              <a:t>23.05.2014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9AB5-FB1E-4B36-BB74-5A1D026926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1EEF-2385-4255-AECA-B9A1611938C2}" type="datetimeFigureOut">
              <a:rPr lang="ru-RU" smtClean="0"/>
              <a:t>23.05.2014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2429AB5-FB1E-4B36-BB74-5A1D0269265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E61EEF-2385-4255-AECA-B9A1611938C2}" type="datetimeFigureOut">
              <a:rPr lang="ru-RU" smtClean="0"/>
              <a:t>23.05.2014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2429AB5-FB1E-4B36-BB74-5A1D02692657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Проект «Познай себя»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	Воспитатели: Смолянская Л.В</a:t>
            </a:r>
            <a:r>
              <a:rPr lang="ru-RU" dirty="0" smtClean="0"/>
              <a:t>.,</a:t>
            </a:r>
          </a:p>
          <a:p>
            <a:r>
              <a:rPr lang="ru-RU" dirty="0" smtClean="0"/>
              <a:t> </a:t>
            </a:r>
            <a:r>
              <a:rPr lang="ru-RU" dirty="0" err="1"/>
              <a:t>Похомцева</a:t>
            </a:r>
            <a:r>
              <a:rPr lang="ru-RU" dirty="0"/>
              <a:t> Г.П</a:t>
            </a:r>
            <a:r>
              <a:rPr lang="ru-RU" dirty="0" smtClean="0"/>
              <a:t>.</a:t>
            </a:r>
          </a:p>
          <a:p>
            <a:r>
              <a:rPr lang="ru-RU" dirty="0"/>
              <a:t>	</a:t>
            </a:r>
            <a:r>
              <a:rPr lang="ru-RU" dirty="0" smtClean="0"/>
              <a:t>МДОУ </a:t>
            </a:r>
            <a:r>
              <a:rPr lang="ru-RU" dirty="0"/>
              <a:t>№ </a:t>
            </a:r>
            <a:r>
              <a:rPr lang="ru-RU" dirty="0" smtClean="0"/>
              <a:t>2 «Пчелка»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1115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851648" cy="923528"/>
          </a:xfrm>
        </p:spPr>
        <p:txBody>
          <a:bodyPr/>
          <a:lstStyle/>
          <a:p>
            <a:r>
              <a:rPr lang="ru-RU" dirty="0"/>
              <a:t>Работа воспитателей: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412776"/>
            <a:ext cx="7854696" cy="5112568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dirty="0"/>
              <a:t>Консультации:</a:t>
            </a:r>
          </a:p>
          <a:p>
            <a:pPr algn="l"/>
            <a:r>
              <a:rPr lang="ru-RU" dirty="0" smtClean="0"/>
              <a:t>«</a:t>
            </a:r>
            <a:r>
              <a:rPr lang="ru-RU" dirty="0"/>
              <a:t>Ребенок растет»;</a:t>
            </a:r>
          </a:p>
          <a:p>
            <a:pPr algn="l"/>
            <a:r>
              <a:rPr lang="ru-RU" dirty="0" smtClean="0"/>
              <a:t>«</a:t>
            </a:r>
            <a:r>
              <a:rPr lang="ru-RU" dirty="0"/>
              <a:t>Здоровье детей»;</a:t>
            </a:r>
          </a:p>
          <a:p>
            <a:pPr algn="l"/>
            <a:r>
              <a:rPr lang="ru-RU" dirty="0" smtClean="0"/>
              <a:t>«</a:t>
            </a:r>
            <a:r>
              <a:rPr lang="ru-RU" dirty="0"/>
              <a:t>Утренняя гимнастика»;</a:t>
            </a:r>
          </a:p>
          <a:p>
            <a:pPr algn="l"/>
            <a:r>
              <a:rPr lang="ru-RU" dirty="0" smtClean="0"/>
              <a:t>Босохождение</a:t>
            </a:r>
            <a:r>
              <a:rPr lang="ru-RU" dirty="0"/>
              <a:t>;</a:t>
            </a:r>
          </a:p>
          <a:p>
            <a:pPr algn="l"/>
            <a:r>
              <a:rPr lang="ru-RU" dirty="0" smtClean="0"/>
              <a:t>Зимние </a:t>
            </a:r>
            <a:r>
              <a:rPr lang="ru-RU" dirty="0"/>
              <a:t>игры на свежем воздухе</a:t>
            </a:r>
          </a:p>
          <a:p>
            <a:pPr algn="l"/>
            <a:r>
              <a:rPr lang="ru-RU" dirty="0"/>
              <a:t>• Проведение спортивных и оздоровительных мероприятий: «День здоровья»; Физкультурное занятие с родителями «Веселый зоопарк»</a:t>
            </a:r>
          </a:p>
          <a:p>
            <a:pPr algn="l"/>
            <a:r>
              <a:rPr lang="ru-RU" dirty="0" smtClean="0"/>
              <a:t>Познавательные </a:t>
            </a:r>
            <a:r>
              <a:rPr lang="ru-RU" dirty="0"/>
              <a:t>занятия: «Кто мы? Какие мы?», «Что нам надо кушать?»</a:t>
            </a:r>
          </a:p>
          <a:p>
            <a:pPr algn="l"/>
            <a:r>
              <a:rPr lang="ru-RU" dirty="0"/>
              <a:t>Продукт проекта:</a:t>
            </a:r>
          </a:p>
          <a:p>
            <a:pPr algn="l"/>
            <a:r>
              <a:rPr lang="ru-RU" dirty="0"/>
              <a:t>Дидактические игры, наглядный материал, пальчиковая гимнастика, сундучок «Бабушкины рецепты»; альбом «Это мы»; рукописный журнал «Витаминные загадки»</a:t>
            </a:r>
          </a:p>
          <a:p>
            <a:r>
              <a:rPr lang="ru-RU" dirty="0"/>
              <a:t>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841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16632"/>
            <a:ext cx="8431088" cy="6624736"/>
          </a:xfrm>
        </p:spPr>
        <p:txBody>
          <a:bodyPr>
            <a:normAutofit/>
          </a:bodyPr>
          <a:lstStyle/>
          <a:p>
            <a:r>
              <a:rPr lang="ru-RU" sz="2400" dirty="0"/>
              <a:t>	Вид проекта: групповой</a:t>
            </a:r>
            <a:br>
              <a:rPr lang="ru-RU" sz="2400" dirty="0"/>
            </a:br>
            <a:r>
              <a:rPr lang="ru-RU" sz="2400" dirty="0"/>
              <a:t>	Тип проекта: </a:t>
            </a:r>
            <a:r>
              <a:rPr lang="ru-RU" sz="2400" dirty="0" err="1"/>
              <a:t>ролево</a:t>
            </a:r>
            <a:r>
              <a:rPr lang="ru-RU" sz="2400" dirty="0"/>
              <a:t> - </a:t>
            </a:r>
            <a:r>
              <a:rPr lang="ru-RU" sz="2400" dirty="0" smtClean="0"/>
              <a:t>игровой</a:t>
            </a:r>
            <a:br>
              <a:rPr lang="ru-RU" sz="2400" dirty="0" smtClean="0"/>
            </a:br>
            <a:r>
              <a:rPr lang="ru-RU" sz="2400" dirty="0" smtClean="0"/>
              <a:t>Проект </a:t>
            </a:r>
            <a:r>
              <a:rPr lang="ru-RU" sz="2400" dirty="0"/>
              <a:t>средней продолжительности: 6 месяцев</a:t>
            </a:r>
            <a:br>
              <a:rPr lang="ru-RU" sz="2400" dirty="0"/>
            </a:br>
            <a:r>
              <a:rPr lang="ru-RU" sz="2400" dirty="0"/>
              <a:t>	Участники проекта: дети II младшей группы 23 человека - воспитатели группы, специалисты, родители воспитанников.</a:t>
            </a:r>
            <a:br>
              <a:rPr lang="ru-RU" sz="2400" dirty="0"/>
            </a:br>
            <a:r>
              <a:rPr lang="ru-RU" sz="2400" dirty="0"/>
              <a:t>	Возраст детей: 3 - 4 г.</a:t>
            </a:r>
            <a:br>
              <a:rPr lang="ru-RU" sz="2400" dirty="0"/>
            </a:br>
            <a:r>
              <a:rPr lang="ru-RU" sz="2400" dirty="0"/>
              <a:t>	Форма проведения: занятия</a:t>
            </a:r>
            <a:br>
              <a:rPr lang="ru-RU" sz="24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533400" y="4981135"/>
            <a:ext cx="7854696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73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7851648" cy="995536"/>
          </a:xfrm>
        </p:spPr>
        <p:txBody>
          <a:bodyPr/>
          <a:lstStyle/>
          <a:p>
            <a:r>
              <a:rPr lang="ru-RU" dirty="0"/>
              <a:t>Ожидаемый результат: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772816"/>
            <a:ext cx="7854696" cy="475252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	Дети должны получить элементарные представления о себе как о человеке, получить представление о внешнем строении своего тела, его возможностях</a:t>
            </a:r>
          </a:p>
          <a:p>
            <a:r>
              <a:rPr lang="ru-RU" dirty="0"/>
              <a:t>	Различать понятия «девочка - мальчик», знать к какому полу относится</a:t>
            </a:r>
          </a:p>
          <a:p>
            <a:r>
              <a:rPr lang="ru-RU" dirty="0"/>
              <a:t>	сам ребенок</a:t>
            </a:r>
          </a:p>
          <a:p>
            <a:r>
              <a:rPr lang="ru-RU" dirty="0"/>
              <a:t>	Уметь ориентировать в схеме собственного тела, различать и называть части тела</a:t>
            </a:r>
          </a:p>
          <a:p>
            <a:r>
              <a:rPr lang="ru-RU" dirty="0"/>
              <a:t>	Показывать на схеме строения тела человека части тела, части лица. Иметь простейшие представления о мероприятиях, направленных на сохранение здоровья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0250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851648" cy="1008112"/>
          </a:xfrm>
        </p:spPr>
        <p:txBody>
          <a:bodyPr/>
          <a:lstStyle/>
          <a:p>
            <a:r>
              <a:rPr lang="ru-RU" dirty="0"/>
              <a:t>Актуальность темы: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340768"/>
            <a:ext cx="7854696" cy="5256584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Воспитание здорового ребенка - приоритетная, наиглавнейшая задача дошкольной педагогики, особенно в современных условиях. Проблема воспитания счастливой личности напрямую связана со здоровьем этой личности. Здоровье населения России находится в опасности. В последние годы негативные процессы стали угрожать существованию нации. Практически все показатели здоровья и социального благополучия претерпели резкое ухудшение. Особую тревогу вызывают физическое развитие и состояние здоровья подрастающего поколения. Свыше чем у 60% детей в возрасте от 3 -до 7 лет выявляются отклонения в состоянии здоровья.</a:t>
            </a:r>
          </a:p>
        </p:txBody>
      </p:sp>
    </p:spTree>
    <p:extLst>
      <p:ext uri="{BB962C8B-B14F-4D97-AF65-F5344CB8AC3E}">
        <p14:creationId xmlns:p14="http://schemas.microsoft.com/office/powerpoint/2010/main" val="1158191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Проблема: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/>
              <a:t>как помочь ребенку познать себя как человека, как помочь своему организму, чтобы быть здоровым.</a:t>
            </a:r>
          </a:p>
        </p:txBody>
      </p:sp>
    </p:spTree>
    <p:extLst>
      <p:ext uri="{BB962C8B-B14F-4D97-AF65-F5344CB8AC3E}">
        <p14:creationId xmlns:p14="http://schemas.microsoft.com/office/powerpoint/2010/main" val="3965699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851648" cy="1324744"/>
          </a:xfrm>
        </p:spPr>
        <p:txBody>
          <a:bodyPr/>
          <a:lstStyle/>
          <a:p>
            <a:r>
              <a:rPr lang="ru-RU" dirty="0"/>
              <a:t>Цели проекта: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348880"/>
            <a:ext cx="7854696" cy="4248472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dirty="0"/>
              <a:t>	Дать детям элементарные представления о себе как о человеке;</a:t>
            </a:r>
          </a:p>
          <a:p>
            <a:pPr algn="ctr"/>
            <a:r>
              <a:rPr lang="ru-RU" dirty="0"/>
              <a:t>	Познакомить с внешним строением тела, его возможностями;</a:t>
            </a:r>
          </a:p>
          <a:p>
            <a:pPr algn="ctr"/>
            <a:r>
              <a:rPr lang="ru-RU" dirty="0"/>
              <a:t>	Познакомить детей с органами чувств (глаза, уши, нос, руки, ноги);</a:t>
            </a:r>
          </a:p>
          <a:p>
            <a:pPr algn="ctr"/>
            <a:r>
              <a:rPr lang="ru-RU" dirty="0"/>
              <a:t>	Познакомить с основными мимическими движениями (весело, грустно); научить различать настроение человека по мимике; </a:t>
            </a:r>
            <a:endParaRPr lang="ru-RU" dirty="0" smtClean="0"/>
          </a:p>
          <a:p>
            <a:pPr algn="ctr"/>
            <a:r>
              <a:rPr lang="ru-RU" dirty="0" smtClean="0"/>
              <a:t>Развивать </a:t>
            </a:r>
            <a:r>
              <a:rPr lang="ru-RU" dirty="0"/>
              <a:t>зрительную, слуховую, тактильную память;</a:t>
            </a:r>
          </a:p>
          <a:p>
            <a:pPr algn="ctr"/>
            <a:r>
              <a:rPr lang="ru-RU" dirty="0"/>
              <a:t>	Помочь ребенку определиться в предметном мире, осознать свое тело, ограничить себя как единицу мира;</a:t>
            </a:r>
          </a:p>
          <a:p>
            <a:pPr algn="ctr"/>
            <a:r>
              <a:rPr lang="ru-RU" dirty="0"/>
              <a:t>	Формировать представления о принадлежности к определенному полу;</a:t>
            </a:r>
          </a:p>
          <a:p>
            <a:pPr algn="ctr"/>
            <a:r>
              <a:rPr lang="ru-RU" dirty="0"/>
              <a:t>	</a:t>
            </a:r>
            <a:r>
              <a:rPr lang="ru-RU" dirty="0" smtClean="0"/>
              <a:t>Формировать </a:t>
            </a:r>
            <a:r>
              <a:rPr lang="ru-RU" dirty="0"/>
              <a:t>представления о том, что полезно и что вредно для организма</a:t>
            </a:r>
          </a:p>
          <a:p>
            <a:pPr algn="ctr"/>
            <a:r>
              <a:rPr lang="ru-RU" dirty="0"/>
              <a:t>	Разработать наглядные материалы, оказывающие развивающее воздействие на детей младшего возраста;</a:t>
            </a:r>
          </a:p>
          <a:p>
            <a:pPr algn="ctr"/>
            <a:r>
              <a:rPr lang="ru-RU" dirty="0"/>
              <a:t>	Развивать зрительную, слуховую и тактильную память</a:t>
            </a:r>
          </a:p>
          <a:p>
            <a:pPr algn="ctr"/>
            <a:r>
              <a:rPr lang="ru-RU" dirty="0"/>
              <a:t>	Вызвать интерес к познанию себя, воспитывать бережное отношение к себе и окружающим.</a:t>
            </a:r>
          </a:p>
          <a:p>
            <a:pPr algn="ctr"/>
            <a:r>
              <a:rPr lang="ru-RU" dirty="0"/>
              <a:t>	Воспитывать </a:t>
            </a:r>
            <a:r>
              <a:rPr lang="ru-RU" dirty="0" smtClean="0"/>
              <a:t>любовь </a:t>
            </a:r>
            <a:r>
              <a:rPr lang="ru-RU" dirty="0"/>
              <a:t>к себе, своему телу</a:t>
            </a:r>
          </a:p>
          <a:p>
            <a:pPr algn="ctr"/>
            <a:r>
              <a:rPr lang="ru-RU" dirty="0"/>
              <a:t>	Воспитывать потребность в здоровом образе жизни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1600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851648" cy="1067544"/>
          </a:xfrm>
        </p:spPr>
        <p:txBody>
          <a:bodyPr>
            <a:normAutofit/>
          </a:bodyPr>
          <a:lstStyle/>
          <a:p>
            <a:r>
              <a:rPr lang="ru-RU" dirty="0"/>
              <a:t>	</a:t>
            </a:r>
            <a:r>
              <a:rPr lang="en-US" dirty="0" smtClean="0"/>
              <a:t>I </a:t>
            </a:r>
            <a:r>
              <a:rPr lang="ru-RU" dirty="0" smtClean="0"/>
              <a:t>этап </a:t>
            </a:r>
            <a:r>
              <a:rPr lang="ru-RU" sz="4400" dirty="0"/>
              <a:t>(подготовительный)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412776"/>
            <a:ext cx="7854696" cy="5184576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ru-RU" dirty="0" smtClean="0"/>
              <a:t>1. Рассматривание </a:t>
            </a:r>
            <a:r>
              <a:rPr lang="ru-RU" dirty="0"/>
              <a:t>рисунков и фотографий</a:t>
            </a:r>
          </a:p>
          <a:p>
            <a:pPr algn="l"/>
            <a:r>
              <a:rPr lang="ru-RU" dirty="0" smtClean="0"/>
              <a:t>2. Рассматривание </a:t>
            </a:r>
            <a:r>
              <a:rPr lang="ru-RU" dirty="0"/>
              <a:t>портрета с определением настроения по мимике лица</a:t>
            </a:r>
          </a:p>
          <a:p>
            <a:pPr algn="l"/>
            <a:r>
              <a:rPr lang="ru-RU" dirty="0" smtClean="0"/>
              <a:t>3. Рассматривание </a:t>
            </a:r>
            <a:r>
              <a:rPr lang="ru-RU" dirty="0"/>
              <a:t>одежды для мальчиков и девочек</a:t>
            </a:r>
          </a:p>
          <a:p>
            <a:pPr algn="l"/>
            <a:r>
              <a:rPr lang="ru-RU" dirty="0" smtClean="0"/>
              <a:t>Беседы </a:t>
            </a:r>
            <a:r>
              <a:rPr lang="ru-RU" dirty="0"/>
              <a:t>на тему: «Кто мы? Какие мы?»; «Когда тебе весело?»; «Когда тебе грустно»; «Что отличает человека от животного?»; «Что я могу делать руками и ногами?»; «Я - мальчик, я - девочка»</a:t>
            </a:r>
          </a:p>
          <a:p>
            <a:pPr algn="l"/>
            <a:r>
              <a:rPr lang="en-US" dirty="0" smtClean="0"/>
              <a:t>4</a:t>
            </a:r>
            <a:r>
              <a:rPr lang="ru-RU" dirty="0" smtClean="0"/>
              <a:t>. </a:t>
            </a:r>
            <a:r>
              <a:rPr lang="ru-RU" dirty="0" smtClean="0"/>
              <a:t>Дидактические </a:t>
            </a:r>
            <a:r>
              <a:rPr lang="ru-RU" dirty="0"/>
              <a:t>игры: «Что есть у игрушки»; «Что делает девочка»; «Умываем куклу Таню»; «Купаем куклу»; «Укладываем спать»; «Волшебный мешочек»; «Что исчезло»; «Что есть у куклы»; «Покажи свой нос, глаза и т.д.»; «Съедобное - несъедобное»; «Кто это?»; «Узнай по голосу»</a:t>
            </a:r>
          </a:p>
          <a:p>
            <a:pPr algn="l"/>
            <a:r>
              <a:rPr lang="ru-RU" dirty="0" smtClean="0"/>
              <a:t>5. </a:t>
            </a:r>
            <a:r>
              <a:rPr lang="ru-RU" dirty="0" smtClean="0"/>
              <a:t>Изготовление </a:t>
            </a:r>
            <a:r>
              <a:rPr lang="ru-RU" dirty="0"/>
              <a:t>модели - схемы человека</a:t>
            </a:r>
          </a:p>
          <a:p>
            <a:pPr algn="l"/>
            <a:r>
              <a:rPr lang="ru-RU" dirty="0" smtClean="0"/>
              <a:t>6.</a:t>
            </a:r>
            <a:r>
              <a:rPr lang="ru-RU" dirty="0" smtClean="0"/>
              <a:t>Создание </a:t>
            </a:r>
            <a:r>
              <a:rPr lang="ru-RU" dirty="0"/>
              <a:t>«Доски настроения» в группе. Чтение русских народных </a:t>
            </a:r>
            <a:r>
              <a:rPr lang="ru-RU" dirty="0" err="1"/>
              <a:t>потешек</a:t>
            </a:r>
            <a:endParaRPr lang="ru-RU" dirty="0"/>
          </a:p>
          <a:p>
            <a:pPr algn="l"/>
            <a:r>
              <a:rPr lang="ru-RU" dirty="0" smtClean="0"/>
              <a:t>7. </a:t>
            </a:r>
            <a:r>
              <a:rPr lang="ru-RU" dirty="0" smtClean="0"/>
              <a:t>Знакомство </a:t>
            </a:r>
            <a:r>
              <a:rPr lang="ru-RU" dirty="0"/>
              <a:t>с литературными произведениями: А. </a:t>
            </a:r>
            <a:r>
              <a:rPr lang="ru-RU" dirty="0" err="1"/>
              <a:t>Барто</a:t>
            </a:r>
            <a:r>
              <a:rPr lang="ru-RU" dirty="0"/>
              <a:t> «Девочка - чумазая»; 3. Александрова «Купание»; А. Ремизова «Пальцы»; М. Котик «</a:t>
            </a:r>
            <a:r>
              <a:rPr lang="ru-RU" dirty="0" err="1"/>
              <a:t>Пугалки</a:t>
            </a:r>
            <a:r>
              <a:rPr lang="ru-RU" dirty="0"/>
              <a:t>»; «Мы растем», «Почему они серые?», Е. </a:t>
            </a:r>
            <a:r>
              <a:rPr lang="ru-RU" dirty="0" err="1"/>
              <a:t>Блашника</a:t>
            </a:r>
            <a:r>
              <a:rPr lang="ru-RU" dirty="0"/>
              <a:t>; «Ухо - орган слуха» С. Черный, А. </a:t>
            </a:r>
            <a:r>
              <a:rPr lang="ru-RU" dirty="0" err="1"/>
              <a:t>Кымытваль</a:t>
            </a:r>
            <a:r>
              <a:rPr lang="ru-RU" dirty="0"/>
              <a:t> «Песенка бабушки про непоседу» и другие</a:t>
            </a:r>
          </a:p>
          <a:p>
            <a:pPr algn="l"/>
            <a:r>
              <a:rPr lang="ru-RU" dirty="0" smtClean="0"/>
              <a:t>8. </a:t>
            </a:r>
            <a:r>
              <a:rPr lang="ru-RU" dirty="0" smtClean="0"/>
              <a:t>Отгадывание </a:t>
            </a:r>
            <a:r>
              <a:rPr lang="ru-RU" dirty="0"/>
              <a:t>загадок о частях тела</a:t>
            </a:r>
          </a:p>
          <a:p>
            <a:pPr algn="l"/>
            <a:r>
              <a:rPr lang="ru-RU" dirty="0" smtClean="0"/>
              <a:t>9. </a:t>
            </a:r>
            <a:r>
              <a:rPr lang="ru-RU" dirty="0" smtClean="0"/>
              <a:t>Разучивание </a:t>
            </a:r>
            <a:r>
              <a:rPr lang="ru-RU" dirty="0" err="1"/>
              <a:t>физминуток</a:t>
            </a:r>
            <a:r>
              <a:rPr lang="ru-RU" dirty="0"/>
              <a:t>, гимнастики для глаз, артикуляционной гимнастики; дыхательной гимнастики; пальчиковых игр</a:t>
            </a:r>
          </a:p>
          <a:p>
            <a:pPr algn="l"/>
            <a:r>
              <a:rPr lang="ru-RU" dirty="0" smtClean="0"/>
              <a:t>10. </a:t>
            </a:r>
            <a:r>
              <a:rPr lang="ru-RU" dirty="0" smtClean="0"/>
              <a:t>Создание </a:t>
            </a:r>
            <a:r>
              <a:rPr lang="ru-RU" dirty="0"/>
              <a:t>альбома «Это мы»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091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II </a:t>
            </a:r>
            <a:r>
              <a:rPr lang="ru-RU" dirty="0" smtClean="0"/>
              <a:t>этап </a:t>
            </a:r>
            <a:r>
              <a:rPr lang="ru-RU" dirty="0"/>
              <a:t>- презентация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	Занятия с познавательным развитием: «Кто мы? Какие мы?»;</a:t>
            </a:r>
          </a:p>
          <a:p>
            <a:r>
              <a:rPr lang="ru-RU" dirty="0" smtClean="0"/>
              <a:t>День </a:t>
            </a:r>
            <a:r>
              <a:rPr lang="ru-RU" dirty="0"/>
              <a:t>здоровья</a:t>
            </a:r>
          </a:p>
          <a:p>
            <a:r>
              <a:rPr lang="ru-RU" dirty="0"/>
              <a:t>	Физкультурное занятие с родителями «Веселый зоопарк»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3618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851648" cy="779512"/>
          </a:xfrm>
        </p:spPr>
        <p:txBody>
          <a:bodyPr>
            <a:normAutofit fontScale="90000"/>
          </a:bodyPr>
          <a:lstStyle/>
          <a:p>
            <a:r>
              <a:rPr lang="ru-RU" dirty="0"/>
              <a:t>Роль родителей в реализации проекта: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996952"/>
            <a:ext cx="7854696" cy="2880320"/>
          </a:xfrm>
        </p:spPr>
        <p:txBody>
          <a:bodyPr/>
          <a:lstStyle/>
          <a:p>
            <a:r>
              <a:rPr lang="ru-RU" dirty="0"/>
              <a:t>•	Сбор народных, знахарских рецептов в сундучок «Бабушкины рецепты»</a:t>
            </a:r>
          </a:p>
          <a:p>
            <a:r>
              <a:rPr lang="ru-RU" dirty="0"/>
              <a:t>•	Рукописный журнал «Витаминные загадки»</a:t>
            </a:r>
          </a:p>
          <a:p>
            <a:r>
              <a:rPr lang="ru-RU" dirty="0"/>
              <a:t>• Создание альбома «Это мы»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3367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</TotalTime>
  <Words>472</Words>
  <Application>Microsoft Office PowerPoint</Application>
  <PresentationFormat>Экран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Проект «Познай себя»</vt:lpstr>
      <vt:lpstr> Вид проекта: групповой  Тип проекта: ролево - игровой Проект средней продолжительности: 6 месяцев  Участники проекта: дети II младшей группы 23 человека - воспитатели группы, специалисты, родители воспитанников.  Возраст детей: 3 - 4 г.  Форма проведения: занятия  </vt:lpstr>
      <vt:lpstr>Ожидаемый результат:</vt:lpstr>
      <vt:lpstr>Актуальность темы: </vt:lpstr>
      <vt:lpstr>Проблема:</vt:lpstr>
      <vt:lpstr>Цели проекта:</vt:lpstr>
      <vt:lpstr> I этап (подготовительный)</vt:lpstr>
      <vt:lpstr>II этап - презентация</vt:lpstr>
      <vt:lpstr>Роль родителей в реализации проекта:</vt:lpstr>
      <vt:lpstr>Работа воспитателей: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«Познай себя»</dc:title>
  <dc:creator>Ксюша</dc:creator>
  <cp:lastModifiedBy>Пользователь</cp:lastModifiedBy>
  <cp:revision>9</cp:revision>
  <dcterms:created xsi:type="dcterms:W3CDTF">2014-05-22T18:50:33Z</dcterms:created>
  <dcterms:modified xsi:type="dcterms:W3CDTF">2014-05-23T06:27:11Z</dcterms:modified>
</cp:coreProperties>
</file>