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  <p:sldId id="261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368A-BF46-478E-94BE-0232B56855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55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85C2-B607-43AC-A9DF-605E7228BC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462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5B0DF-C37B-4693-BE80-76ED1EE7F7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557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0F3F-D6AA-4207-AE11-323FC046B8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572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015C0-AB55-4BB9-85AF-941F56F3B8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35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D41B3-3748-40D3-9B87-05534E38B5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90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02AA-09AE-49CA-ADB7-2E9FF77DB1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26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DEE2E-FDA4-4C16-9840-56F89F2D2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29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643EF-4B80-4D0C-9086-C386B41120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90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81C1A-98F8-4AAC-8209-58E69C17BF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668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0896-1411-4D2A-BCC0-D30B67D81F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93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C912-8695-4492-816B-C335CA63BC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80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ru/url?sa=i&amp;rct=j&amp;q=&amp;esrc=s&amp;source=images&amp;cd=&amp;cad=rja&amp;docid=AhWCOJCbLCw9mM&amp;tbnid=zSamSqw6ja5L-M:&amp;ved=0CAUQjRw&amp;url=http%3A%2F%2Fillustrations.fantastic-pictures.ru%2F%25D0%2598%25D0%25BB%25D0%25BB%25D1%258E%25D1%2581%25D1%2582%25D1%2580%25D0%25B0%25D1%2586%25D0%25B8%25D0%25B8%2B%25D0%25BA%2B%25D1%2580%25D0%25B0%25D1%2581%25D1%2581%25D0%25BA%25D0%25B0%25D0%25B7%25D0%25B0%25D0%25BC%2B%25D0%259D%2B%25D0%259D%25D0%25BE%25D1%2581%25D0%25BE%25D0%25B2%25D0%25B0&amp;ei=rRO8UvGEEovhywPqh4GQDw&amp;bvm=bv.58187178,d.bGE&amp;psig=AFQjCNHKWYMYzJN7xUAnNFDSdMarUEW-gQ&amp;ust=138814354760384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lukoshko.net/story/zateyniki.htm" TargetMode="External"/><Relationship Id="rId13" Type="http://schemas.openxmlformats.org/officeDocument/2006/relationships/hyperlink" Target="http://lukoshko.net/story/mishkina-kasha.htm" TargetMode="External"/><Relationship Id="rId18" Type="http://schemas.openxmlformats.org/officeDocument/2006/relationships/hyperlink" Target="http://lukoshko.net/story/ogorodniki.htm" TargetMode="External"/><Relationship Id="rId3" Type="http://schemas.openxmlformats.org/officeDocument/2006/relationships/hyperlink" Target="http://lukoshko.net/story/metro.htm" TargetMode="External"/><Relationship Id="rId21" Type="http://schemas.openxmlformats.org/officeDocument/2006/relationships/image" Target="../media/image9.png"/><Relationship Id="rId7" Type="http://schemas.openxmlformats.org/officeDocument/2006/relationships/hyperlink" Target="http://lukoshko.net/story/stupenki.htm" TargetMode="External"/><Relationship Id="rId12" Type="http://schemas.openxmlformats.org/officeDocument/2006/relationships/hyperlink" Target="http://lukoshko.net/story/shurik-u-dedushki.htm" TargetMode="External"/><Relationship Id="rId17" Type="http://schemas.openxmlformats.org/officeDocument/2006/relationships/hyperlink" Target="http://lukoshko.net/story/tuk-tuk-tuk.htm" TargetMode="External"/><Relationship Id="rId2" Type="http://schemas.openxmlformats.org/officeDocument/2006/relationships/hyperlink" Target="http://lukoshko.net/story/nahodchivost.htm" TargetMode="External"/><Relationship Id="rId16" Type="http://schemas.openxmlformats.org/officeDocument/2006/relationships/hyperlink" Target="http://lukoshko.net/story/bengalskie-ogni.htm" TargetMode="External"/><Relationship Id="rId20" Type="http://schemas.openxmlformats.org/officeDocument/2006/relationships/hyperlink" Target="http://lukoshko.net/story/nash-katok.htm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lukoshko.net/story/na-gorke.htm" TargetMode="External"/><Relationship Id="rId11" Type="http://schemas.openxmlformats.org/officeDocument/2006/relationships/hyperlink" Target="http://lukoshko.net/story/zamazka.htm" TargetMode="External"/><Relationship Id="rId5" Type="http://schemas.openxmlformats.org/officeDocument/2006/relationships/hyperlink" Target="http://lukoshko.net/story/ogurcy.htm" TargetMode="External"/><Relationship Id="rId15" Type="http://schemas.openxmlformats.org/officeDocument/2006/relationships/hyperlink" Target="http://lukoshko.net/story/telefon-nosov.htm" TargetMode="External"/><Relationship Id="rId10" Type="http://schemas.openxmlformats.org/officeDocument/2006/relationships/hyperlink" Target="http://lukoshko.net/story/fedina-zadacha.htm" TargetMode="External"/><Relationship Id="rId19" Type="http://schemas.openxmlformats.org/officeDocument/2006/relationships/hyperlink" Target="http://lukoshko.net/story/avtomobil.htm" TargetMode="External"/><Relationship Id="rId4" Type="http://schemas.openxmlformats.org/officeDocument/2006/relationships/hyperlink" Target="http://lukoshko.net/story/zhivaya-shlyapa.htm" TargetMode="External"/><Relationship Id="rId9" Type="http://schemas.openxmlformats.org/officeDocument/2006/relationships/hyperlink" Target="http://lukoshko.net/story/klyaksa.htm" TargetMode="External"/><Relationship Id="rId14" Type="http://schemas.openxmlformats.org/officeDocument/2006/relationships/hyperlink" Target="http://lukoshko.net/story/druzhok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12776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err="1">
                <a:solidFill>
                  <a:srgbClr val="002060"/>
                </a:solidFill>
              </a:rPr>
              <a:t>Н.Н.Носов</a:t>
            </a:r>
            <a:r>
              <a:rPr lang="ru-RU" sz="6000" dirty="0">
                <a:solidFill>
                  <a:srgbClr val="002060"/>
                </a:solidFill>
              </a:rPr>
              <a:t>(1908-1976)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720" y="3717032"/>
            <a:ext cx="6400800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Презентация</a:t>
            </a:r>
          </a:p>
          <a:p>
            <a:pPr algn="r"/>
            <a:r>
              <a:rPr lang="ru-RU" b="1" dirty="0" smtClean="0">
                <a:solidFill>
                  <a:srgbClr val="002060"/>
                </a:solidFill>
              </a:rPr>
              <a:t> учителя 1 «А» класса </a:t>
            </a:r>
          </a:p>
          <a:p>
            <a:pPr algn="r"/>
            <a:r>
              <a:rPr lang="ru-RU" b="1" dirty="0" err="1" smtClean="0">
                <a:solidFill>
                  <a:srgbClr val="002060"/>
                </a:solidFill>
              </a:rPr>
              <a:t>Домрачевой</a:t>
            </a:r>
            <a:r>
              <a:rPr lang="ru-RU" b="1" dirty="0" smtClean="0">
                <a:solidFill>
                  <a:srgbClr val="002060"/>
                </a:solidFill>
              </a:rPr>
              <a:t> М. Б.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p3-kniga.ru:8063/WWW/bibliofil/img/nosov-zateiniki78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8574"/>
            <a:ext cx="4896544" cy="648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64704"/>
            <a:ext cx="3528392" cy="1162050"/>
          </a:xfrm>
        </p:spPr>
        <p:txBody>
          <a:bodyPr>
            <a:noAutofit/>
          </a:bodyPr>
          <a:lstStyle/>
          <a:p>
            <a:r>
              <a:rPr lang="ru-RU" sz="3200" dirty="0" smtClean="0"/>
              <a:t>Читайте произведения </a:t>
            </a:r>
            <a:br>
              <a:rPr lang="ru-RU" sz="3200" dirty="0" smtClean="0"/>
            </a:br>
            <a:r>
              <a:rPr lang="ru-RU" sz="3200" dirty="0" smtClean="0"/>
              <a:t>Н. Носова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260648"/>
            <a:ext cx="5965502" cy="6396310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Затейники</a:t>
            </a:r>
          </a:p>
          <a:p>
            <a:r>
              <a:rPr lang="ru-RU" sz="1600" dirty="0" smtClean="0">
                <a:hlinkClick r:id="rId2" tooltip="01. Находчивость"/>
              </a:rPr>
              <a:t>1.</a:t>
            </a:r>
            <a:r>
              <a:rPr lang="ru-RU" sz="1600" dirty="0" smtClean="0">
                <a:hlinkClick r:id="rId2" tooltip="01. Находчивость"/>
              </a:rPr>
              <a:t> </a:t>
            </a:r>
            <a:r>
              <a:rPr lang="ru-RU" sz="1600" dirty="0" smtClean="0">
                <a:hlinkClick r:id="rId2" tooltip="01. Находчивость"/>
              </a:rPr>
              <a:t>Находчивость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3" tooltip="02. Метро"/>
              </a:rPr>
              <a:t>2</a:t>
            </a:r>
            <a:r>
              <a:rPr lang="ru-RU" sz="1600" dirty="0" smtClean="0">
                <a:hlinkClick r:id="rId3" tooltip="02. Метро"/>
              </a:rPr>
              <a:t>. Метро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4" tooltip="03. Живая шляпа"/>
              </a:rPr>
              <a:t>3</a:t>
            </a:r>
            <a:r>
              <a:rPr lang="ru-RU" sz="1600" dirty="0" smtClean="0">
                <a:hlinkClick r:id="rId4" tooltip="03. Живая шляпа"/>
              </a:rPr>
              <a:t>. Живая шляпа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5" tooltip="04. Огурцы"/>
              </a:rPr>
              <a:t>4</a:t>
            </a:r>
            <a:r>
              <a:rPr lang="ru-RU" sz="1600" dirty="0" smtClean="0">
                <a:hlinkClick r:id="rId5" tooltip="04. Огурцы"/>
              </a:rPr>
              <a:t>. Огурцы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6" tooltip="05. На горке"/>
              </a:rPr>
              <a:t>5</a:t>
            </a:r>
            <a:r>
              <a:rPr lang="ru-RU" sz="1600" dirty="0" smtClean="0">
                <a:hlinkClick r:id="rId6" tooltip="05. На горке"/>
              </a:rPr>
              <a:t>. На горке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7" tooltip="06. Ступеньки"/>
              </a:rPr>
              <a:t>6</a:t>
            </a:r>
            <a:r>
              <a:rPr lang="ru-RU" sz="1600" dirty="0" smtClean="0">
                <a:hlinkClick r:id="rId7" tooltip="06. Ступеньки"/>
              </a:rPr>
              <a:t>. Ступеньки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8" tooltip="07. Затейники"/>
              </a:rPr>
              <a:t>7</a:t>
            </a:r>
            <a:r>
              <a:rPr lang="ru-RU" sz="1600" dirty="0" smtClean="0">
                <a:hlinkClick r:id="rId8" tooltip="07. Затейники"/>
              </a:rPr>
              <a:t>. Затейники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9" tooltip="08. Клякса"/>
              </a:rPr>
              <a:t>8</a:t>
            </a:r>
            <a:r>
              <a:rPr lang="ru-RU" sz="1600" dirty="0" smtClean="0">
                <a:hlinkClick r:id="rId9" tooltip="08. Клякса"/>
              </a:rPr>
              <a:t>. Клякса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10" tooltip="09. Федина задача"/>
              </a:rPr>
              <a:t>9</a:t>
            </a:r>
            <a:r>
              <a:rPr lang="ru-RU" sz="1600" dirty="0" smtClean="0">
                <a:hlinkClick r:id="rId10" tooltip="09. Федина задача"/>
              </a:rPr>
              <a:t>. Федина задача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11" tooltip="10. Замазка"/>
              </a:rPr>
              <a:t>10. Замазка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12" tooltip="11. Шурик у дедушки"/>
              </a:rPr>
              <a:t>11. Шурик у дедушки</a:t>
            </a:r>
            <a:r>
              <a:rPr lang="ru-RU" sz="1600" dirty="0" smtClean="0"/>
              <a:t> </a:t>
            </a:r>
          </a:p>
          <a:p>
            <a:r>
              <a:rPr lang="ru-RU" sz="1600" b="1" dirty="0" smtClean="0"/>
              <a:t>Приключения Коли и Миши</a:t>
            </a:r>
          </a:p>
          <a:p>
            <a:r>
              <a:rPr lang="ru-RU" sz="1600" dirty="0" smtClean="0">
                <a:hlinkClick r:id="rId13" tooltip="1. Мишкина каша"/>
              </a:rPr>
              <a:t>1. Мишкина каша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14" tooltip="2. Дружок"/>
              </a:rPr>
              <a:t>2. Дружок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15" tooltip="3. Телефон"/>
              </a:rPr>
              <a:t>3. Телефон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16" tooltip="4. Бенгальские огни"/>
              </a:rPr>
              <a:t>4. Бенгальские огни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17" tooltip="5. Тук-тук-тук"/>
              </a:rPr>
              <a:t>5. Тук-тук-тук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18" tooltip="6. Огородники"/>
              </a:rPr>
              <a:t>6. Огородники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19" tooltip="7. Автомобиль"/>
              </a:rPr>
              <a:t>7. Автомобиль</a:t>
            </a:r>
            <a:r>
              <a:rPr lang="ru-RU" sz="1600" dirty="0" smtClean="0"/>
              <a:t> </a:t>
            </a:r>
          </a:p>
          <a:p>
            <a:r>
              <a:rPr lang="ru-RU" sz="1600" dirty="0" smtClean="0">
                <a:hlinkClick r:id="rId20" tooltip="8. Наш каток"/>
              </a:rPr>
              <a:t>8. Наш каток</a:t>
            </a:r>
            <a:r>
              <a:rPr lang="ru-RU" sz="1600" dirty="0" smtClean="0"/>
              <a:t> </a:t>
            </a:r>
          </a:p>
          <a:p>
            <a:pPr marL="0" indent="0">
              <a:buNone/>
            </a:pPr>
            <a:endParaRPr lang="ru-RU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96" y="2060848"/>
            <a:ext cx="351039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92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Домашнее задание.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Обязательный уровень- подготовить пересказ биографии Н.Н.Носова.</a:t>
            </a:r>
          </a:p>
          <a:p>
            <a:r>
              <a:rPr lang="ru-RU"/>
              <a:t>Возможный уровень- прочитать и подготовить пересказ отрывок из произведения «Незнайка-музыкант».</a:t>
            </a:r>
          </a:p>
          <a:p>
            <a:r>
              <a:rPr lang="ru-RU"/>
              <a:t>Творческий уровень- придумать небылицу от имени Незнайки.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30591"/>
            <a:ext cx="9036496" cy="3830457"/>
          </a:xfrm>
        </p:spPr>
        <p:txBody>
          <a:bodyPr>
            <a:normAutofit/>
          </a:bodyPr>
          <a:lstStyle/>
          <a:p>
            <a:r>
              <a:rPr lang="ru-RU" sz="4000" i="1" dirty="0">
                <a:solidFill>
                  <a:srgbClr val="6600FF"/>
                </a:solidFill>
              </a:rPr>
              <a:t>Всем  желаю не останавливаться на достигнутом, дерзать, творить и быть неравнодушными ко всему, что происходит рядом. Успехов, удачи в учёбе, в жизни и счастливой, активной жизненной позиции."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89749"/>
            <a:ext cx="3096344" cy="2319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61047"/>
            <a:ext cx="3683527" cy="275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i (1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585788"/>
            <a:ext cx="4286250" cy="568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Детство.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Родился в Киеве в семье актёра. детство провёл в посёлке Ирпень, возле Киева</a:t>
            </a:r>
          </a:p>
          <a:p>
            <a:r>
              <a:rPr lang="ru-RU"/>
              <a:t>Мечтал стать музыкантом.</a:t>
            </a:r>
          </a:p>
          <a:p>
            <a:r>
              <a:rPr lang="ru-RU"/>
              <a:t>Увлекался химией.</a:t>
            </a:r>
          </a:p>
          <a:p>
            <a:r>
              <a:rPr lang="ru-RU"/>
              <a:t>Учился в Киевской гимназии.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Деятельность.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Работал на кирпичном заводе.</a:t>
            </a:r>
          </a:p>
          <a:p>
            <a:r>
              <a:rPr lang="ru-RU"/>
              <a:t>В 19 лет поступил в Художественный институт,но не закончил.</a:t>
            </a:r>
          </a:p>
          <a:p>
            <a:r>
              <a:rPr lang="ru-RU"/>
              <a:t>В 27 лет поступил Московский Институт Кинематографии.</a:t>
            </a:r>
          </a:p>
          <a:p>
            <a:r>
              <a:rPr lang="ru-RU"/>
              <a:t>Работал в кино режиссёром мультфильмов и учебных картин.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Творчество.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Первый сборник рассказов «Тук-тук-тук», в него вошли такие рассказы как «Фантазёры», «Затейники»(выпустил, когда ему было 40 лет)</a:t>
            </a:r>
          </a:p>
          <a:p>
            <a:pPr>
              <a:lnSpc>
                <a:spcPct val="90000"/>
              </a:lnSpc>
            </a:pPr>
            <a:r>
              <a:rPr lang="ru-RU"/>
              <a:t>В 1949 году вышла повесть «Весёлая семейка».</a:t>
            </a:r>
          </a:p>
          <a:p>
            <a:pPr>
              <a:lnSpc>
                <a:spcPct val="90000"/>
              </a:lnSpc>
            </a:pPr>
            <a:r>
              <a:rPr lang="ru-RU"/>
              <a:t>1950 году выходит «Дневник Коли Синицына», «Витя Малеев в школе и дома»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560171" cy="307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492896"/>
            <a:ext cx="5184576" cy="404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8640"/>
            <a:ext cx="4275559" cy="284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Творчество.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В 1960 году выходит его трилогия –сказка-повесть «Приключения Незнайки и его друзей»</a:t>
            </a:r>
          </a:p>
          <a:p>
            <a:pPr lvl="1"/>
            <a:r>
              <a:rPr lang="ru-RU"/>
              <a:t>1 «Приключения Незнайки»</a:t>
            </a:r>
          </a:p>
          <a:p>
            <a:pPr lvl="1"/>
            <a:r>
              <a:rPr lang="ru-RU"/>
              <a:t>2 «Незнайка в Солнечном городе»</a:t>
            </a:r>
          </a:p>
          <a:p>
            <a:pPr lvl="1"/>
            <a:r>
              <a:rPr lang="ru-RU"/>
              <a:t>3 «Незнайка на луне»</a:t>
            </a:r>
          </a:p>
        </p:txBody>
      </p:sp>
      <p:pic>
        <p:nvPicPr>
          <p:cNvPr id="13316" name="Picture 4" descr="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149725"/>
            <a:ext cx="1169988" cy="175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0" name="Picture 4" descr="dac631562c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0"/>
            <a:ext cx="5238750" cy="6915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оизведения Николая Николаевича Носова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86481" cy="658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303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Н.Н.Носов(1908-1976)</vt:lpstr>
      <vt:lpstr>Презентация PowerPoint</vt:lpstr>
      <vt:lpstr>Детство.</vt:lpstr>
      <vt:lpstr>Деятельность.</vt:lpstr>
      <vt:lpstr>Творчество.</vt:lpstr>
      <vt:lpstr>Презентация PowerPoint</vt:lpstr>
      <vt:lpstr>Творчество.</vt:lpstr>
      <vt:lpstr>Презентация PowerPoint</vt:lpstr>
      <vt:lpstr>Презентация PowerPoint</vt:lpstr>
      <vt:lpstr>Презентация PowerPoint</vt:lpstr>
      <vt:lpstr>Читайте произведения  Н. Носова</vt:lpstr>
      <vt:lpstr>Домашнее задание.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Н.Н.Носов(1908-1976)</dc:title>
  <dc:creator>Admin</dc:creator>
  <cp:lastModifiedBy>Тимакова Ольга А.</cp:lastModifiedBy>
  <cp:revision>14</cp:revision>
  <dcterms:created xsi:type="dcterms:W3CDTF">2012-03-10T14:27:10Z</dcterms:created>
  <dcterms:modified xsi:type="dcterms:W3CDTF">2013-12-26T11:33:23Z</dcterms:modified>
</cp:coreProperties>
</file>