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F9A78-13CD-445A-A208-A2F2B70E4A75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CF7A7-3DD6-4177-9563-0C639B3764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Звук [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]. Буква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 у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ласный               ударный 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                             ?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огласный          безударный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75436" t="2015" r="1580" b="80296"/>
          <a:stretch>
            <a:fillRect/>
          </a:stretch>
        </p:blipFill>
        <p:spPr bwMode="auto">
          <a:xfrm>
            <a:off x="1187624" y="476672"/>
            <a:ext cx="2484159" cy="248445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9480" t="25087" r="31559" b="44920"/>
          <a:stretch>
            <a:fillRect/>
          </a:stretch>
        </p:blipFill>
        <p:spPr bwMode="auto">
          <a:xfrm>
            <a:off x="4572000" y="188640"/>
            <a:ext cx="424847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5483" t="54604" r="32559" b="22617"/>
          <a:stretch>
            <a:fillRect/>
          </a:stretch>
        </p:blipFill>
        <p:spPr bwMode="auto">
          <a:xfrm>
            <a:off x="683568" y="3429000"/>
            <a:ext cx="777686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74436" t="20472" r="2579" b="64916"/>
          <a:stretch>
            <a:fillRect/>
          </a:stretch>
        </p:blipFill>
        <p:spPr bwMode="auto">
          <a:xfrm>
            <a:off x="683568" y="188640"/>
            <a:ext cx="3312356" cy="273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99592" y="278092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278092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78092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278092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47664" y="278092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43808" y="278092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95736" y="2708920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907704" y="2492896"/>
            <a:ext cx="72008" cy="2160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195736" y="2780928"/>
            <a:ext cx="648072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99592" y="2780928"/>
            <a:ext cx="648072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74436" t="40468" r="1580" b="41075"/>
          <a:stretch>
            <a:fillRect/>
          </a:stretch>
        </p:blipFill>
        <p:spPr bwMode="auto">
          <a:xfrm>
            <a:off x="5364088" y="0"/>
            <a:ext cx="2937872" cy="293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5580112" y="278092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228184" y="278092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278092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524328" y="278092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580112" y="278092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524328" y="278092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5940152" y="2492896"/>
            <a:ext cx="72008" cy="2160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876256" y="2780928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228184" y="2780928"/>
            <a:ext cx="648072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876256" y="2708920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/>
          <a:srcRect l="9480" t="25087" r="31559" b="44920"/>
          <a:stretch>
            <a:fillRect/>
          </a:stretch>
        </p:blipFill>
        <p:spPr bwMode="auto">
          <a:xfrm>
            <a:off x="2872633" y="3573016"/>
            <a:ext cx="3398734" cy="224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Прямоугольник 30"/>
          <p:cNvSpPr/>
          <p:nvPr/>
        </p:nvSpPr>
        <p:spPr>
          <a:xfrm>
            <a:off x="3275856" y="602128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23928" y="602128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572000" y="602128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220072" y="602128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275856" y="602128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572000" y="602128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4932040" y="5733256"/>
            <a:ext cx="72008" cy="2160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5220072" y="6021288"/>
            <a:ext cx="648072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923928" y="6021288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68144" y="6021288"/>
            <a:ext cx="648072" cy="6480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868144" y="602128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923928" y="5877272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20072" y="5877272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760640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 П Т Р К Н</a:t>
            </a:r>
            <a:b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О И Ы У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416064"/>
          <a:ext cx="8784972" cy="602587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64162"/>
                <a:gridCol w="1464162"/>
                <a:gridCol w="1464162"/>
                <a:gridCol w="1464162"/>
                <a:gridCol w="1464162"/>
                <a:gridCol w="1464162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ГА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ПА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ТА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РА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КА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</a:t>
                      </a:r>
                    </a:p>
                    <a:p>
                      <a:pPr algn="ctr"/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</a:t>
                      </a:r>
                    </a:p>
                    <a:p>
                      <a:pPr algn="ctr"/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ТИ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РИ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КИ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ГЫ</a:t>
                      </a:r>
                    </a:p>
                    <a:p>
                      <a:pPr algn="ctr"/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ПЫ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РЫ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КЫ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НЫ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ГУ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ПУ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ТУ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НУ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869" r="5286" b="28998"/>
          <a:stretch/>
        </p:blipFill>
        <p:spPr bwMode="auto">
          <a:xfrm>
            <a:off x="1754658" y="0"/>
            <a:ext cx="6329721" cy="664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говорят?</a:t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460851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Ученье – путь к уменью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ru-RU" sz="4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Умелые </a:t>
            </a: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руки не знают скуки.</a:t>
            </a:r>
          </a:p>
          <a:p>
            <a:pPr algn="l"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учись разрушать, а учись              строить.</a:t>
            </a: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Умный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себя винит, а глупый – своего товарища</a:t>
            </a: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84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Звук [у]. Буква У  у</vt:lpstr>
      <vt:lpstr>Презентация PowerPoint</vt:lpstr>
      <vt:lpstr>Презентация PowerPoint</vt:lpstr>
      <vt:lpstr>Г П Т Р К Н  А О И Ы У</vt:lpstr>
      <vt:lpstr>Презентация PowerPoint</vt:lpstr>
      <vt:lpstr>Презентация PowerPoint</vt:lpstr>
      <vt:lpstr> Почему так говорят? 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[у]. Буква У  у</dc:title>
  <dc:creator>я</dc:creator>
  <cp:lastModifiedBy>Галя</cp:lastModifiedBy>
  <cp:revision>11</cp:revision>
  <dcterms:created xsi:type="dcterms:W3CDTF">2012-10-16T12:10:26Z</dcterms:created>
  <dcterms:modified xsi:type="dcterms:W3CDTF">2013-03-27T09:12:09Z</dcterms:modified>
</cp:coreProperties>
</file>