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7"/>
  </p:notesMasterIdLst>
  <p:sldIdLst>
    <p:sldId id="281" r:id="rId2"/>
    <p:sldId id="279" r:id="rId3"/>
    <p:sldId id="315" r:id="rId4"/>
    <p:sldId id="296" r:id="rId5"/>
    <p:sldId id="284" r:id="rId6"/>
    <p:sldId id="286" r:id="rId7"/>
    <p:sldId id="287" r:id="rId8"/>
    <p:sldId id="297" r:id="rId9"/>
    <p:sldId id="298" r:id="rId10"/>
    <p:sldId id="295" r:id="rId11"/>
    <p:sldId id="293" r:id="rId12"/>
    <p:sldId id="290" r:id="rId13"/>
    <p:sldId id="310" r:id="rId14"/>
    <p:sldId id="299" r:id="rId15"/>
    <p:sldId id="300" r:id="rId16"/>
    <p:sldId id="311" r:id="rId17"/>
    <p:sldId id="301" r:id="rId18"/>
    <p:sldId id="312" r:id="rId19"/>
    <p:sldId id="313" r:id="rId20"/>
    <p:sldId id="314" r:id="rId21"/>
    <p:sldId id="278" r:id="rId22"/>
    <p:sldId id="305" r:id="rId23"/>
    <p:sldId id="320" r:id="rId24"/>
    <p:sldId id="316" r:id="rId25"/>
    <p:sldId id="317" r:id="rId26"/>
    <p:sldId id="318" r:id="rId27"/>
    <p:sldId id="306" r:id="rId28"/>
    <p:sldId id="307" r:id="rId29"/>
    <p:sldId id="321" r:id="rId30"/>
    <p:sldId id="288" r:id="rId31"/>
    <p:sldId id="275" r:id="rId32"/>
    <p:sldId id="274" r:id="rId33"/>
    <p:sldId id="276" r:id="rId34"/>
    <p:sldId id="277" r:id="rId35"/>
    <p:sldId id="27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C0C0C0"/>
    <a:srgbClr val="99CCFF"/>
    <a:srgbClr val="33CC33"/>
    <a:srgbClr val="CC0099"/>
    <a:srgbClr val="008000"/>
    <a:srgbClr val="0066FF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8" autoAdjust="0"/>
    <p:restoredTop sz="91358" autoAdjust="0"/>
  </p:normalViewPr>
  <p:slideViewPr>
    <p:cSldViewPr>
      <p:cViewPr>
        <p:scale>
          <a:sx n="75" d="100"/>
          <a:sy n="75" d="100"/>
        </p:scale>
        <p:origin x="-11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hPercent val="168"/>
      <c:depthPercent val="100"/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умение найти срытый смысл в басни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46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МОУ "СОШ № 5"</c:v>
                </c:pt>
                <c:pt idx="1">
                  <c:v>результат по городу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52.2</c:v>
                </c:pt>
              </c:numCache>
            </c:numRef>
          </c:val>
        </c:ser>
        <c:dLbls>
          <c:showVal val="1"/>
        </c:dLbls>
        <c:gapWidth val="100"/>
        <c:shape val="cone"/>
        <c:axId val="63772544"/>
        <c:axId val="63774080"/>
        <c:axId val="0"/>
      </c:bar3DChart>
      <c:catAx>
        <c:axId val="63772544"/>
        <c:scaling>
          <c:orientation val="minMax"/>
        </c:scaling>
        <c:axPos val="l"/>
        <c:numFmt formatCode="General" sourceLinked="1"/>
        <c:tickLblPos val="nextTo"/>
        <c:crossAx val="63774080"/>
        <c:crosses val="autoZero"/>
        <c:auto val="1"/>
        <c:lblAlgn val="ctr"/>
        <c:lblOffset val="100"/>
      </c:catAx>
      <c:valAx>
        <c:axId val="63774080"/>
        <c:scaling>
          <c:orientation val="minMax"/>
        </c:scaling>
        <c:axPos val="b"/>
        <c:majorGridlines/>
        <c:numFmt formatCode="General" sourceLinked="1"/>
        <c:tickLblPos val="nextTo"/>
        <c:crossAx val="63772544"/>
        <c:crosses val="autoZero"/>
        <c:crossBetween val="between"/>
      </c:valAx>
      <c:spPr>
        <a:noFill/>
        <a:ln w="25384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91" normalizeH="0" baseline="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79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87A62-2865-4A25-BBD1-4F551E7BF5C9}" type="doc">
      <dgm:prSet loTypeId="urn:microsoft.com/office/officeart/2005/8/layout/list1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E51E5A08-0140-4266-B047-EAB962A63AFD}">
      <dgm:prSet phldrT="[Текст]" custT="1"/>
      <dgm:spPr/>
      <dgm:t>
        <a:bodyPr/>
        <a:lstStyle/>
        <a:p>
          <a:r>
            <a:rPr lang="ru-RU" sz="3600" b="1" dirty="0" smtClean="0">
              <a:latin typeface="+mn-lt"/>
            </a:rPr>
            <a:t>Басня</a:t>
          </a:r>
          <a:endParaRPr lang="ru-RU" sz="3600" dirty="0"/>
        </a:p>
      </dgm:t>
    </dgm:pt>
    <dgm:pt modelId="{F3448013-8080-4FE0-84DB-0A5CD759A92A}" type="parTrans" cxnId="{DFF1259F-2E8E-46CB-851A-6164E9653322}">
      <dgm:prSet/>
      <dgm:spPr/>
      <dgm:t>
        <a:bodyPr/>
        <a:lstStyle/>
        <a:p>
          <a:endParaRPr lang="ru-RU"/>
        </a:p>
      </dgm:t>
    </dgm:pt>
    <dgm:pt modelId="{90545BC7-3A7F-45B0-8CF6-F3A4B5C9D407}" type="sibTrans" cxnId="{DFF1259F-2E8E-46CB-851A-6164E9653322}">
      <dgm:prSet/>
      <dgm:spPr/>
      <dgm:t>
        <a:bodyPr/>
        <a:lstStyle/>
        <a:p>
          <a:endParaRPr lang="ru-RU"/>
        </a:p>
      </dgm:t>
    </dgm:pt>
    <dgm:pt modelId="{3CEA9EFF-2044-4563-BCEA-E22CFA0D28F2}">
      <dgm:prSet phldrT="[Текст]" custT="1"/>
      <dgm:spPr/>
      <dgm:t>
        <a:bodyPr/>
        <a:lstStyle/>
        <a:p>
          <a:r>
            <a:rPr lang="ru-RU" sz="2800" b="1" dirty="0" smtClean="0"/>
            <a:t>Мораль</a:t>
          </a:r>
          <a:r>
            <a:rPr lang="ru-RU" sz="2400" dirty="0" smtClean="0"/>
            <a:t> </a:t>
          </a:r>
          <a:endParaRPr lang="ru-RU" sz="2400" dirty="0"/>
        </a:p>
      </dgm:t>
    </dgm:pt>
    <dgm:pt modelId="{26654D71-BCE3-4573-A556-402D7196A12F}" type="parTrans" cxnId="{FC959AE3-0D28-4673-B673-DB71E5311A4D}">
      <dgm:prSet/>
      <dgm:spPr/>
      <dgm:t>
        <a:bodyPr/>
        <a:lstStyle/>
        <a:p>
          <a:endParaRPr lang="ru-RU"/>
        </a:p>
      </dgm:t>
    </dgm:pt>
    <dgm:pt modelId="{FF3F1173-A674-4AA6-9370-23439DD12EA7}" type="sibTrans" cxnId="{FC959AE3-0D28-4673-B673-DB71E5311A4D}">
      <dgm:prSet/>
      <dgm:spPr/>
      <dgm:t>
        <a:bodyPr/>
        <a:lstStyle/>
        <a:p>
          <a:endParaRPr lang="ru-RU"/>
        </a:p>
      </dgm:t>
    </dgm:pt>
    <dgm:pt modelId="{2288E6A6-A523-4720-82B6-290DDBE688A7}">
      <dgm:prSet phldrT="[Текст]" custT="1"/>
      <dgm:spPr/>
      <dgm:t>
        <a:bodyPr/>
        <a:lstStyle/>
        <a:p>
          <a:r>
            <a:rPr lang="ru-RU" sz="2800" b="1" dirty="0" smtClean="0"/>
            <a:t>Аллегория</a:t>
          </a:r>
          <a:r>
            <a:rPr lang="ru-RU" sz="2400" dirty="0" smtClean="0"/>
            <a:t> </a:t>
          </a:r>
          <a:endParaRPr lang="ru-RU" sz="2400" dirty="0"/>
        </a:p>
      </dgm:t>
    </dgm:pt>
    <dgm:pt modelId="{A6698010-258B-4B79-B446-4FFC6C00C30F}" type="parTrans" cxnId="{873FA0E2-6848-4A2C-8563-505943C09208}">
      <dgm:prSet/>
      <dgm:spPr/>
      <dgm:t>
        <a:bodyPr/>
        <a:lstStyle/>
        <a:p>
          <a:endParaRPr lang="ru-RU"/>
        </a:p>
      </dgm:t>
    </dgm:pt>
    <dgm:pt modelId="{972DEEC2-2B4E-4F91-8342-F0678376A43C}" type="sibTrans" cxnId="{873FA0E2-6848-4A2C-8563-505943C09208}">
      <dgm:prSet/>
      <dgm:spPr/>
      <dgm:t>
        <a:bodyPr/>
        <a:lstStyle/>
        <a:p>
          <a:endParaRPr lang="ru-RU"/>
        </a:p>
      </dgm:t>
    </dgm:pt>
    <dgm:pt modelId="{820B9FA3-2254-47B3-ADA8-72FCAD6FBD04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(иносказание)</a:t>
          </a:r>
          <a:endParaRPr lang="ru-RU" b="1" dirty="0">
            <a:latin typeface="+mn-lt"/>
          </a:endParaRPr>
        </a:p>
      </dgm:t>
    </dgm:pt>
    <dgm:pt modelId="{2F4F19FE-2F39-4122-A4E4-F9FC1D7B0788}" type="parTrans" cxnId="{4431B824-199E-4636-A771-2CDDF27500A8}">
      <dgm:prSet/>
      <dgm:spPr/>
      <dgm:t>
        <a:bodyPr/>
        <a:lstStyle/>
        <a:p>
          <a:endParaRPr lang="ru-RU"/>
        </a:p>
      </dgm:t>
    </dgm:pt>
    <dgm:pt modelId="{A7829CCD-5438-4CE8-8B00-C77ED6114D8B}" type="sibTrans" cxnId="{4431B824-199E-4636-A771-2CDDF27500A8}">
      <dgm:prSet/>
      <dgm:spPr/>
      <dgm:t>
        <a:bodyPr/>
        <a:lstStyle/>
        <a:p>
          <a:endParaRPr lang="ru-RU"/>
        </a:p>
      </dgm:t>
    </dgm:pt>
    <dgm:pt modelId="{3E795AAC-94BE-47CC-BAAE-D71B17A3FE0C}">
      <dgm:prSet phldrT="[Текст]"/>
      <dgm:spPr/>
      <dgm:t>
        <a:bodyPr/>
        <a:lstStyle/>
        <a:p>
          <a:r>
            <a:rPr lang="ru-RU" b="1" dirty="0" smtClean="0"/>
            <a:t>(нравоучение)</a:t>
          </a:r>
          <a:endParaRPr lang="ru-RU" b="1" dirty="0"/>
        </a:p>
      </dgm:t>
    </dgm:pt>
    <dgm:pt modelId="{91F65C30-496B-473A-AE8F-DDD8B88DAC20}" type="sibTrans" cxnId="{83F045CB-D796-4DF8-8DDA-C810B59524D4}">
      <dgm:prSet/>
      <dgm:spPr/>
      <dgm:t>
        <a:bodyPr/>
        <a:lstStyle/>
        <a:p>
          <a:endParaRPr lang="ru-RU"/>
        </a:p>
      </dgm:t>
    </dgm:pt>
    <dgm:pt modelId="{FABC3805-9A4F-4C41-BE9F-D40223D02A97}" type="parTrans" cxnId="{83F045CB-D796-4DF8-8DDA-C810B59524D4}">
      <dgm:prSet/>
      <dgm:spPr/>
      <dgm:t>
        <a:bodyPr/>
        <a:lstStyle/>
        <a:p>
          <a:endParaRPr lang="ru-RU"/>
        </a:p>
      </dgm:t>
    </dgm:pt>
    <dgm:pt modelId="{161AC865-B0A5-4667-88E5-D0D1C43C8A4C}" type="pres">
      <dgm:prSet presAssocID="{24687A62-2865-4A25-BBD1-4F551E7BF5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512D9-CD6B-4B79-9EBC-26C7EB108A24}" type="pres">
      <dgm:prSet presAssocID="{E51E5A08-0140-4266-B047-EAB962A63AFD}" presName="parentLin" presStyleCnt="0"/>
      <dgm:spPr/>
    </dgm:pt>
    <dgm:pt modelId="{53D1FF05-3860-471A-95EA-17214AEDDFD3}" type="pres">
      <dgm:prSet presAssocID="{E51E5A08-0140-4266-B047-EAB962A63A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8418F2-D74F-43DE-84F6-8E3D8BCE1A75}" type="pres">
      <dgm:prSet presAssocID="{E51E5A08-0140-4266-B047-EAB962A63A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04E9-A1E8-4723-B3A5-9A6EB712610A}" type="pres">
      <dgm:prSet presAssocID="{E51E5A08-0140-4266-B047-EAB962A63AFD}" presName="negativeSpace" presStyleCnt="0"/>
      <dgm:spPr/>
    </dgm:pt>
    <dgm:pt modelId="{0D0E6942-3D08-4386-8050-AC247CADAF3B}" type="pres">
      <dgm:prSet presAssocID="{E51E5A08-0140-4266-B047-EAB962A63AF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D7B67-6757-41D8-A9E3-9E9D846C409F}" type="pres">
      <dgm:prSet presAssocID="{90545BC7-3A7F-45B0-8CF6-F3A4B5C9D407}" presName="spaceBetweenRectangles" presStyleCnt="0"/>
      <dgm:spPr/>
    </dgm:pt>
    <dgm:pt modelId="{C7E14BB1-6AA3-4FD2-BB36-9EE8611E93F2}" type="pres">
      <dgm:prSet presAssocID="{3CEA9EFF-2044-4563-BCEA-E22CFA0D28F2}" presName="parentLin" presStyleCnt="0"/>
      <dgm:spPr/>
    </dgm:pt>
    <dgm:pt modelId="{76A140C9-AB8A-489E-93EE-C0444E2FE6E3}" type="pres">
      <dgm:prSet presAssocID="{3CEA9EFF-2044-4563-BCEA-E22CFA0D28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B5B744-4139-4135-A713-0F4BFDF43D02}" type="pres">
      <dgm:prSet presAssocID="{3CEA9EFF-2044-4563-BCEA-E22CFA0D28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7C9BF-0F10-4783-8F25-34F0FCDBF6E7}" type="pres">
      <dgm:prSet presAssocID="{3CEA9EFF-2044-4563-BCEA-E22CFA0D28F2}" presName="negativeSpace" presStyleCnt="0"/>
      <dgm:spPr/>
    </dgm:pt>
    <dgm:pt modelId="{77958996-1681-4721-9876-A1EAAAF25FDC}" type="pres">
      <dgm:prSet presAssocID="{3CEA9EFF-2044-4563-BCEA-E22CFA0D28F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35D78-E80B-41ED-947F-C8F5F9454CD3}" type="pres">
      <dgm:prSet presAssocID="{FF3F1173-A674-4AA6-9370-23439DD12EA7}" presName="spaceBetweenRectangles" presStyleCnt="0"/>
      <dgm:spPr/>
    </dgm:pt>
    <dgm:pt modelId="{77507A55-84E8-43DF-B5BA-C9218D024E3C}" type="pres">
      <dgm:prSet presAssocID="{2288E6A6-A523-4720-82B6-290DDBE688A7}" presName="parentLin" presStyleCnt="0"/>
      <dgm:spPr/>
    </dgm:pt>
    <dgm:pt modelId="{DFBF4DE7-CEB5-4CB4-B1CD-0012F0F8B308}" type="pres">
      <dgm:prSet presAssocID="{2288E6A6-A523-4720-82B6-290DDBE688A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69804A-EE74-4473-BA8C-B468AEDBCF9E}" type="pres">
      <dgm:prSet presAssocID="{2288E6A6-A523-4720-82B6-290DDBE688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E7490-9994-4B31-A3CC-01F9C2559E13}" type="pres">
      <dgm:prSet presAssocID="{2288E6A6-A523-4720-82B6-290DDBE688A7}" presName="negativeSpace" presStyleCnt="0"/>
      <dgm:spPr/>
    </dgm:pt>
    <dgm:pt modelId="{0FA1C9CA-F428-4184-873A-4CA7494DC1BA}" type="pres">
      <dgm:prSet presAssocID="{2288E6A6-A523-4720-82B6-290DDBE688A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5399D-7785-4728-86AF-3027676DD376}" type="presOf" srcId="{3E795AAC-94BE-47CC-BAAE-D71B17A3FE0C}" destId="{77958996-1681-4721-9876-A1EAAAF25FDC}" srcOrd="0" destOrd="0" presId="urn:microsoft.com/office/officeart/2005/8/layout/list1"/>
    <dgm:cxn modelId="{CB7F6EAE-D523-41B1-A1B7-1068AACE4D79}" type="presOf" srcId="{E51E5A08-0140-4266-B047-EAB962A63AFD}" destId="{938418F2-D74F-43DE-84F6-8E3D8BCE1A75}" srcOrd="1" destOrd="0" presId="urn:microsoft.com/office/officeart/2005/8/layout/list1"/>
    <dgm:cxn modelId="{871574F1-D8FF-4A88-B229-38F22EF74E96}" type="presOf" srcId="{24687A62-2865-4A25-BBD1-4F551E7BF5C9}" destId="{161AC865-B0A5-4667-88E5-D0D1C43C8A4C}" srcOrd="0" destOrd="0" presId="urn:microsoft.com/office/officeart/2005/8/layout/list1"/>
    <dgm:cxn modelId="{E6712479-F967-48DE-B9EB-AD6064D103DB}" type="presOf" srcId="{3CEA9EFF-2044-4563-BCEA-E22CFA0D28F2}" destId="{D0B5B744-4139-4135-A713-0F4BFDF43D02}" srcOrd="1" destOrd="0" presId="urn:microsoft.com/office/officeart/2005/8/layout/list1"/>
    <dgm:cxn modelId="{963FB1C6-CAC0-4AC6-98A4-BA6700F26EFC}" type="presOf" srcId="{2288E6A6-A523-4720-82B6-290DDBE688A7}" destId="{CB69804A-EE74-4473-BA8C-B468AEDBCF9E}" srcOrd="1" destOrd="0" presId="urn:microsoft.com/office/officeart/2005/8/layout/list1"/>
    <dgm:cxn modelId="{DB3DE64F-B246-462E-8135-0496C0E2C280}" type="presOf" srcId="{3CEA9EFF-2044-4563-BCEA-E22CFA0D28F2}" destId="{76A140C9-AB8A-489E-93EE-C0444E2FE6E3}" srcOrd="0" destOrd="0" presId="urn:microsoft.com/office/officeart/2005/8/layout/list1"/>
    <dgm:cxn modelId="{83F045CB-D796-4DF8-8DDA-C810B59524D4}" srcId="{3CEA9EFF-2044-4563-BCEA-E22CFA0D28F2}" destId="{3E795AAC-94BE-47CC-BAAE-D71B17A3FE0C}" srcOrd="0" destOrd="0" parTransId="{FABC3805-9A4F-4C41-BE9F-D40223D02A97}" sibTransId="{91F65C30-496B-473A-AE8F-DDD8B88DAC20}"/>
    <dgm:cxn modelId="{D990FBB3-A6F3-475A-9953-C612967BD0E8}" type="presOf" srcId="{2288E6A6-A523-4720-82B6-290DDBE688A7}" destId="{DFBF4DE7-CEB5-4CB4-B1CD-0012F0F8B308}" srcOrd="0" destOrd="0" presId="urn:microsoft.com/office/officeart/2005/8/layout/list1"/>
    <dgm:cxn modelId="{09257FF5-B041-421D-9DC6-7B59D9296AAE}" type="presOf" srcId="{E51E5A08-0140-4266-B047-EAB962A63AFD}" destId="{53D1FF05-3860-471A-95EA-17214AEDDFD3}" srcOrd="0" destOrd="0" presId="urn:microsoft.com/office/officeart/2005/8/layout/list1"/>
    <dgm:cxn modelId="{DFF1259F-2E8E-46CB-851A-6164E9653322}" srcId="{24687A62-2865-4A25-BBD1-4F551E7BF5C9}" destId="{E51E5A08-0140-4266-B047-EAB962A63AFD}" srcOrd="0" destOrd="0" parTransId="{F3448013-8080-4FE0-84DB-0A5CD759A92A}" sibTransId="{90545BC7-3A7F-45B0-8CF6-F3A4B5C9D407}"/>
    <dgm:cxn modelId="{4431B824-199E-4636-A771-2CDDF27500A8}" srcId="{2288E6A6-A523-4720-82B6-290DDBE688A7}" destId="{820B9FA3-2254-47B3-ADA8-72FCAD6FBD04}" srcOrd="0" destOrd="0" parTransId="{2F4F19FE-2F39-4122-A4E4-F9FC1D7B0788}" sibTransId="{A7829CCD-5438-4CE8-8B00-C77ED6114D8B}"/>
    <dgm:cxn modelId="{FC959AE3-0D28-4673-B673-DB71E5311A4D}" srcId="{24687A62-2865-4A25-BBD1-4F551E7BF5C9}" destId="{3CEA9EFF-2044-4563-BCEA-E22CFA0D28F2}" srcOrd="1" destOrd="0" parTransId="{26654D71-BCE3-4573-A556-402D7196A12F}" sibTransId="{FF3F1173-A674-4AA6-9370-23439DD12EA7}"/>
    <dgm:cxn modelId="{873FA0E2-6848-4A2C-8563-505943C09208}" srcId="{24687A62-2865-4A25-BBD1-4F551E7BF5C9}" destId="{2288E6A6-A523-4720-82B6-290DDBE688A7}" srcOrd="2" destOrd="0" parTransId="{A6698010-258B-4B79-B446-4FFC6C00C30F}" sibTransId="{972DEEC2-2B4E-4F91-8342-F0678376A43C}"/>
    <dgm:cxn modelId="{8ACF57F7-F4DC-4DD8-86C2-438DF6F23610}" type="presOf" srcId="{820B9FA3-2254-47B3-ADA8-72FCAD6FBD04}" destId="{0FA1C9CA-F428-4184-873A-4CA7494DC1BA}" srcOrd="0" destOrd="0" presId="urn:microsoft.com/office/officeart/2005/8/layout/list1"/>
    <dgm:cxn modelId="{F65FC69A-88BE-4A7C-9438-C7DA377574CE}" type="presParOf" srcId="{161AC865-B0A5-4667-88E5-D0D1C43C8A4C}" destId="{641512D9-CD6B-4B79-9EBC-26C7EB108A24}" srcOrd="0" destOrd="0" presId="urn:microsoft.com/office/officeart/2005/8/layout/list1"/>
    <dgm:cxn modelId="{7222834F-65A7-4CDB-A5C9-DEC1B1BA8C8F}" type="presParOf" srcId="{641512D9-CD6B-4B79-9EBC-26C7EB108A24}" destId="{53D1FF05-3860-471A-95EA-17214AEDDFD3}" srcOrd="0" destOrd="0" presId="urn:microsoft.com/office/officeart/2005/8/layout/list1"/>
    <dgm:cxn modelId="{EE214FD8-E671-466F-A1C6-92DE0AB7FB65}" type="presParOf" srcId="{641512D9-CD6B-4B79-9EBC-26C7EB108A24}" destId="{938418F2-D74F-43DE-84F6-8E3D8BCE1A75}" srcOrd="1" destOrd="0" presId="urn:microsoft.com/office/officeart/2005/8/layout/list1"/>
    <dgm:cxn modelId="{4D41F399-9F70-4B01-A756-2940456F9680}" type="presParOf" srcId="{161AC865-B0A5-4667-88E5-D0D1C43C8A4C}" destId="{061204E9-A1E8-4723-B3A5-9A6EB712610A}" srcOrd="1" destOrd="0" presId="urn:microsoft.com/office/officeart/2005/8/layout/list1"/>
    <dgm:cxn modelId="{F9540AAE-BB98-44FB-A832-C70FA02E3E83}" type="presParOf" srcId="{161AC865-B0A5-4667-88E5-D0D1C43C8A4C}" destId="{0D0E6942-3D08-4386-8050-AC247CADAF3B}" srcOrd="2" destOrd="0" presId="urn:microsoft.com/office/officeart/2005/8/layout/list1"/>
    <dgm:cxn modelId="{5A994CB4-26B1-48FB-B66D-3B5F63E2E98E}" type="presParOf" srcId="{161AC865-B0A5-4667-88E5-D0D1C43C8A4C}" destId="{B70D7B67-6757-41D8-A9E3-9E9D846C409F}" srcOrd="3" destOrd="0" presId="urn:microsoft.com/office/officeart/2005/8/layout/list1"/>
    <dgm:cxn modelId="{67C3B048-4937-4402-86AF-E63C499CAC91}" type="presParOf" srcId="{161AC865-B0A5-4667-88E5-D0D1C43C8A4C}" destId="{C7E14BB1-6AA3-4FD2-BB36-9EE8611E93F2}" srcOrd="4" destOrd="0" presId="urn:microsoft.com/office/officeart/2005/8/layout/list1"/>
    <dgm:cxn modelId="{9A87589C-F00C-4E4A-814E-27B2EDFB9048}" type="presParOf" srcId="{C7E14BB1-6AA3-4FD2-BB36-9EE8611E93F2}" destId="{76A140C9-AB8A-489E-93EE-C0444E2FE6E3}" srcOrd="0" destOrd="0" presId="urn:microsoft.com/office/officeart/2005/8/layout/list1"/>
    <dgm:cxn modelId="{95149DE0-B7B5-4AEA-8512-0B4FE0927548}" type="presParOf" srcId="{C7E14BB1-6AA3-4FD2-BB36-9EE8611E93F2}" destId="{D0B5B744-4139-4135-A713-0F4BFDF43D02}" srcOrd="1" destOrd="0" presId="urn:microsoft.com/office/officeart/2005/8/layout/list1"/>
    <dgm:cxn modelId="{628DA5CD-FAF4-49B2-B7BB-15DE4CB3309E}" type="presParOf" srcId="{161AC865-B0A5-4667-88E5-D0D1C43C8A4C}" destId="{F327C9BF-0F10-4783-8F25-34F0FCDBF6E7}" srcOrd="5" destOrd="0" presId="urn:microsoft.com/office/officeart/2005/8/layout/list1"/>
    <dgm:cxn modelId="{493C68ED-0FCD-4DBE-BA59-9A42D36507EB}" type="presParOf" srcId="{161AC865-B0A5-4667-88E5-D0D1C43C8A4C}" destId="{77958996-1681-4721-9876-A1EAAAF25FDC}" srcOrd="6" destOrd="0" presId="urn:microsoft.com/office/officeart/2005/8/layout/list1"/>
    <dgm:cxn modelId="{1DB29633-C7F9-426C-B1A6-B89F13A00AC3}" type="presParOf" srcId="{161AC865-B0A5-4667-88E5-D0D1C43C8A4C}" destId="{BCB35D78-E80B-41ED-947F-C8F5F9454CD3}" srcOrd="7" destOrd="0" presId="urn:microsoft.com/office/officeart/2005/8/layout/list1"/>
    <dgm:cxn modelId="{AAD717F9-AD43-44E2-9D3C-52EDD9D1679F}" type="presParOf" srcId="{161AC865-B0A5-4667-88E5-D0D1C43C8A4C}" destId="{77507A55-84E8-43DF-B5BA-C9218D024E3C}" srcOrd="8" destOrd="0" presId="urn:microsoft.com/office/officeart/2005/8/layout/list1"/>
    <dgm:cxn modelId="{4C3A07C8-B5C4-427D-874F-CCCE655C9F6C}" type="presParOf" srcId="{77507A55-84E8-43DF-B5BA-C9218D024E3C}" destId="{DFBF4DE7-CEB5-4CB4-B1CD-0012F0F8B308}" srcOrd="0" destOrd="0" presId="urn:microsoft.com/office/officeart/2005/8/layout/list1"/>
    <dgm:cxn modelId="{73F890B4-465D-4425-BCBC-C70DC532993D}" type="presParOf" srcId="{77507A55-84E8-43DF-B5BA-C9218D024E3C}" destId="{CB69804A-EE74-4473-BA8C-B468AEDBCF9E}" srcOrd="1" destOrd="0" presId="urn:microsoft.com/office/officeart/2005/8/layout/list1"/>
    <dgm:cxn modelId="{2C402164-7C60-4184-883B-DE95ED367F3F}" type="presParOf" srcId="{161AC865-B0A5-4667-88E5-D0D1C43C8A4C}" destId="{453E7490-9994-4B31-A3CC-01F9C2559E13}" srcOrd="9" destOrd="0" presId="urn:microsoft.com/office/officeart/2005/8/layout/list1"/>
    <dgm:cxn modelId="{089D0C00-BCEC-49AF-977F-BD8695B6E682}" type="presParOf" srcId="{161AC865-B0A5-4667-88E5-D0D1C43C8A4C}" destId="{0FA1C9CA-F428-4184-873A-4CA7494DC1B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8A7DC-96F5-49D2-A1AF-B2135A35944A}" type="doc">
      <dgm:prSet loTypeId="urn:microsoft.com/office/officeart/2005/8/layout/chevron2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E1982EA-5325-430B-8FAD-BC00E3F79793}">
      <dgm:prSet phldrT="[Текст]" phldr="1"/>
      <dgm:spPr/>
      <dgm:t>
        <a:bodyPr/>
        <a:lstStyle/>
        <a:p>
          <a:endParaRPr lang="ru-RU" dirty="0"/>
        </a:p>
      </dgm:t>
    </dgm:pt>
    <dgm:pt modelId="{B4F87A7A-7709-4757-A403-F20046995267}" type="parTrans" cxnId="{C2A21D28-D649-48B5-B451-C047CF4CFE1D}">
      <dgm:prSet/>
      <dgm:spPr/>
      <dgm:t>
        <a:bodyPr/>
        <a:lstStyle/>
        <a:p>
          <a:endParaRPr lang="ru-RU"/>
        </a:p>
      </dgm:t>
    </dgm:pt>
    <dgm:pt modelId="{7CC2830C-20D4-4E71-A6B9-A9C18482FC42}" type="sibTrans" cxnId="{C2A21D28-D649-48B5-B451-C047CF4CFE1D}">
      <dgm:prSet/>
      <dgm:spPr/>
      <dgm:t>
        <a:bodyPr/>
        <a:lstStyle/>
        <a:p>
          <a:endParaRPr lang="ru-RU"/>
        </a:p>
      </dgm:t>
    </dgm:pt>
    <dgm:pt modelId="{AEB6A66D-BF50-4D19-AE88-AC8DB78805F4}">
      <dgm:prSet phldrT="[Текст]"/>
      <dgm:spPr/>
      <dgm:t>
        <a:bodyPr/>
        <a:lstStyle/>
        <a:p>
          <a:r>
            <a:rPr lang="ru-RU" b="1" dirty="0" smtClean="0"/>
            <a:t>непосредственное восприятие</a:t>
          </a:r>
          <a:r>
            <a:rPr lang="ru-RU" dirty="0" smtClean="0"/>
            <a:t> </a:t>
          </a:r>
          <a:endParaRPr lang="ru-RU" dirty="0"/>
        </a:p>
      </dgm:t>
    </dgm:pt>
    <dgm:pt modelId="{35AEFEA9-EED4-4B58-8A15-DE875EA5F008}" type="parTrans" cxnId="{04ED734A-C380-4AC4-B15C-BB9B54F30EB8}">
      <dgm:prSet/>
      <dgm:spPr/>
      <dgm:t>
        <a:bodyPr/>
        <a:lstStyle/>
        <a:p>
          <a:endParaRPr lang="ru-RU"/>
        </a:p>
      </dgm:t>
    </dgm:pt>
    <dgm:pt modelId="{DCE09BAE-75C9-4461-809A-9FE21B8BAFD4}" type="sibTrans" cxnId="{04ED734A-C380-4AC4-B15C-BB9B54F30EB8}">
      <dgm:prSet/>
      <dgm:spPr/>
      <dgm:t>
        <a:bodyPr/>
        <a:lstStyle/>
        <a:p>
          <a:endParaRPr lang="ru-RU"/>
        </a:p>
      </dgm:t>
    </dgm:pt>
    <dgm:pt modelId="{AF4B8209-D1D9-4231-9ED4-6CC7D5276112}">
      <dgm:prSet phldrT="[Текст]" phldr="1"/>
      <dgm:spPr/>
      <dgm:t>
        <a:bodyPr/>
        <a:lstStyle/>
        <a:p>
          <a:endParaRPr lang="ru-RU" dirty="0"/>
        </a:p>
      </dgm:t>
    </dgm:pt>
    <dgm:pt modelId="{D8D698EA-4214-4C33-8C92-6EB54BA99977}" type="parTrans" cxnId="{C1BA671D-EC46-45EE-A700-DC17EBD605E5}">
      <dgm:prSet/>
      <dgm:spPr/>
      <dgm:t>
        <a:bodyPr/>
        <a:lstStyle/>
        <a:p>
          <a:endParaRPr lang="ru-RU"/>
        </a:p>
      </dgm:t>
    </dgm:pt>
    <dgm:pt modelId="{CD2FA845-CD60-463A-81C5-B1C4A07312DA}" type="sibTrans" cxnId="{C1BA671D-EC46-45EE-A700-DC17EBD605E5}">
      <dgm:prSet/>
      <dgm:spPr/>
      <dgm:t>
        <a:bodyPr/>
        <a:lstStyle/>
        <a:p>
          <a:endParaRPr lang="ru-RU"/>
        </a:p>
      </dgm:t>
    </dgm:pt>
    <dgm:pt modelId="{F676A057-889C-48DD-A2E6-AE963F097467}">
      <dgm:prSet phldrT="[Текст]"/>
      <dgm:spPr/>
      <dgm:t>
        <a:bodyPr/>
        <a:lstStyle/>
        <a:p>
          <a:r>
            <a:rPr lang="ru-RU" b="1" dirty="0" smtClean="0"/>
            <a:t>опосредованное</a:t>
          </a:r>
          <a:r>
            <a:rPr lang="ru-RU" dirty="0" smtClean="0"/>
            <a:t> </a:t>
          </a:r>
          <a:endParaRPr lang="ru-RU" dirty="0"/>
        </a:p>
      </dgm:t>
    </dgm:pt>
    <dgm:pt modelId="{1EC3C30D-C747-44E9-A90E-2012D60C9540}" type="parTrans" cxnId="{DF903467-A6D3-4C9B-B4DE-58424607E799}">
      <dgm:prSet/>
      <dgm:spPr/>
      <dgm:t>
        <a:bodyPr/>
        <a:lstStyle/>
        <a:p>
          <a:endParaRPr lang="ru-RU"/>
        </a:p>
      </dgm:t>
    </dgm:pt>
    <dgm:pt modelId="{E9EBB1EA-36B9-4429-9A42-206F645A9BCF}" type="sibTrans" cxnId="{DF903467-A6D3-4C9B-B4DE-58424607E799}">
      <dgm:prSet/>
      <dgm:spPr/>
      <dgm:t>
        <a:bodyPr/>
        <a:lstStyle/>
        <a:p>
          <a:endParaRPr lang="ru-RU"/>
        </a:p>
      </dgm:t>
    </dgm:pt>
    <dgm:pt modelId="{396C13A1-BFA1-4C6E-8233-57DC4467F9FC}">
      <dgm:prSet phldrT="[Текст]"/>
      <dgm:spPr/>
      <dgm:t>
        <a:bodyPr/>
        <a:lstStyle/>
        <a:p>
          <a:r>
            <a:rPr lang="ru-RU" dirty="0" smtClean="0"/>
            <a:t>(обобщённо-оценочное, связанное с раскрытием подтекста и пониманием идеи).</a:t>
          </a:r>
          <a:endParaRPr lang="ru-RU" dirty="0"/>
        </a:p>
      </dgm:t>
    </dgm:pt>
    <dgm:pt modelId="{B8F17D09-1E8F-4499-87B9-77BB69DB06EC}" type="parTrans" cxnId="{3886EA06-E3BA-4007-BD45-D96CE6778259}">
      <dgm:prSet/>
      <dgm:spPr/>
      <dgm:t>
        <a:bodyPr/>
        <a:lstStyle/>
        <a:p>
          <a:endParaRPr lang="ru-RU"/>
        </a:p>
      </dgm:t>
    </dgm:pt>
    <dgm:pt modelId="{3D65EB33-1AF5-4852-A14C-B00482D9F863}" type="sibTrans" cxnId="{3886EA06-E3BA-4007-BD45-D96CE6778259}">
      <dgm:prSet/>
      <dgm:spPr/>
      <dgm:t>
        <a:bodyPr/>
        <a:lstStyle/>
        <a:p>
          <a:endParaRPr lang="ru-RU"/>
        </a:p>
      </dgm:t>
    </dgm:pt>
    <dgm:pt modelId="{233C2A40-0B4B-4DD2-8FA7-3E3135F45C8C}">
      <dgm:prSet phldrT="[Текст]"/>
      <dgm:spPr/>
      <dgm:t>
        <a:bodyPr/>
        <a:lstStyle/>
        <a:p>
          <a:r>
            <a:rPr lang="ru-RU" dirty="0" smtClean="0"/>
            <a:t>(эмоционально-образное)</a:t>
          </a:r>
          <a:endParaRPr lang="ru-RU" dirty="0"/>
        </a:p>
      </dgm:t>
    </dgm:pt>
    <dgm:pt modelId="{C7696DBC-85A1-4104-827B-20F1BEB07224}" type="sibTrans" cxnId="{34FFEA9D-9B31-4682-8072-062B3B2E50CE}">
      <dgm:prSet/>
      <dgm:spPr/>
      <dgm:t>
        <a:bodyPr/>
        <a:lstStyle/>
        <a:p>
          <a:endParaRPr lang="ru-RU"/>
        </a:p>
      </dgm:t>
    </dgm:pt>
    <dgm:pt modelId="{30CC2A97-4669-4F63-9E0F-6F63EE3FBD36}" type="parTrans" cxnId="{34FFEA9D-9B31-4682-8072-062B3B2E50CE}">
      <dgm:prSet/>
      <dgm:spPr/>
      <dgm:t>
        <a:bodyPr/>
        <a:lstStyle/>
        <a:p>
          <a:endParaRPr lang="ru-RU"/>
        </a:p>
      </dgm:t>
    </dgm:pt>
    <dgm:pt modelId="{35E4201A-6F7A-43E4-BB9A-46CAFE486D4C}" type="pres">
      <dgm:prSet presAssocID="{E338A7DC-96F5-49D2-A1AF-B2135A3594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88BCA-8A26-47CE-89E3-4C4BF7A518B5}" type="pres">
      <dgm:prSet presAssocID="{BE1982EA-5325-430B-8FAD-BC00E3F79793}" presName="composite" presStyleCnt="0"/>
      <dgm:spPr/>
    </dgm:pt>
    <dgm:pt modelId="{34C29CE8-051E-4F93-9EFE-98CE01529058}" type="pres">
      <dgm:prSet presAssocID="{BE1982EA-5325-430B-8FAD-BC00E3F7979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DE860-A973-479F-B6F2-019721DE42F6}" type="pres">
      <dgm:prSet presAssocID="{BE1982EA-5325-430B-8FAD-BC00E3F7979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98C7B-D81C-4CBD-9679-E3CBA3DC33B2}" type="pres">
      <dgm:prSet presAssocID="{7CC2830C-20D4-4E71-A6B9-A9C18482FC42}" presName="sp" presStyleCnt="0"/>
      <dgm:spPr/>
    </dgm:pt>
    <dgm:pt modelId="{833E4CE0-D791-4463-907F-BDA9A3CC5353}" type="pres">
      <dgm:prSet presAssocID="{AF4B8209-D1D9-4231-9ED4-6CC7D5276112}" presName="composite" presStyleCnt="0"/>
      <dgm:spPr/>
    </dgm:pt>
    <dgm:pt modelId="{EEFD35C5-C8A4-43CA-B97E-6408C121BDA7}" type="pres">
      <dgm:prSet presAssocID="{AF4B8209-D1D9-4231-9ED4-6CC7D527611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0BD4-5A97-4C06-9ECF-00E41971C32C}" type="pres">
      <dgm:prSet presAssocID="{AF4B8209-D1D9-4231-9ED4-6CC7D527611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A671D-EC46-45EE-A700-DC17EBD605E5}" srcId="{E338A7DC-96F5-49D2-A1AF-B2135A35944A}" destId="{AF4B8209-D1D9-4231-9ED4-6CC7D5276112}" srcOrd="1" destOrd="0" parTransId="{D8D698EA-4214-4C33-8C92-6EB54BA99977}" sibTransId="{CD2FA845-CD60-463A-81C5-B1C4A07312DA}"/>
    <dgm:cxn modelId="{BC6F1619-1181-4747-B23D-1074C70DA642}" type="presOf" srcId="{233C2A40-0B4B-4DD2-8FA7-3E3135F45C8C}" destId="{64DDE860-A973-479F-B6F2-019721DE42F6}" srcOrd="0" destOrd="1" presId="urn:microsoft.com/office/officeart/2005/8/layout/chevron2"/>
    <dgm:cxn modelId="{34FFEA9D-9B31-4682-8072-062B3B2E50CE}" srcId="{BE1982EA-5325-430B-8FAD-BC00E3F79793}" destId="{233C2A40-0B4B-4DD2-8FA7-3E3135F45C8C}" srcOrd="1" destOrd="0" parTransId="{30CC2A97-4669-4F63-9E0F-6F63EE3FBD36}" sibTransId="{C7696DBC-85A1-4104-827B-20F1BEB07224}"/>
    <dgm:cxn modelId="{0F781235-616D-405D-962E-321B6B691F1A}" type="presOf" srcId="{AEB6A66D-BF50-4D19-AE88-AC8DB78805F4}" destId="{64DDE860-A973-479F-B6F2-019721DE42F6}" srcOrd="0" destOrd="0" presId="urn:microsoft.com/office/officeart/2005/8/layout/chevron2"/>
    <dgm:cxn modelId="{C3E5C2AA-377A-46FB-933D-4226536F04F3}" type="presOf" srcId="{F676A057-889C-48DD-A2E6-AE963F097467}" destId="{18020BD4-5A97-4C06-9ECF-00E41971C32C}" srcOrd="0" destOrd="0" presId="urn:microsoft.com/office/officeart/2005/8/layout/chevron2"/>
    <dgm:cxn modelId="{DE80DA48-7D04-4EB4-8DE9-E23C80B16131}" type="presOf" srcId="{E338A7DC-96F5-49D2-A1AF-B2135A35944A}" destId="{35E4201A-6F7A-43E4-BB9A-46CAFE486D4C}" srcOrd="0" destOrd="0" presId="urn:microsoft.com/office/officeart/2005/8/layout/chevron2"/>
    <dgm:cxn modelId="{4D9F8D91-CF3B-4EE4-AE57-4BE78F78FDBE}" type="presOf" srcId="{BE1982EA-5325-430B-8FAD-BC00E3F79793}" destId="{34C29CE8-051E-4F93-9EFE-98CE01529058}" srcOrd="0" destOrd="0" presId="urn:microsoft.com/office/officeart/2005/8/layout/chevron2"/>
    <dgm:cxn modelId="{DF903467-A6D3-4C9B-B4DE-58424607E799}" srcId="{AF4B8209-D1D9-4231-9ED4-6CC7D5276112}" destId="{F676A057-889C-48DD-A2E6-AE963F097467}" srcOrd="0" destOrd="0" parTransId="{1EC3C30D-C747-44E9-A90E-2012D60C9540}" sibTransId="{E9EBB1EA-36B9-4429-9A42-206F645A9BCF}"/>
    <dgm:cxn modelId="{20A0EE33-3319-456F-8598-6F3E76AD0480}" type="presOf" srcId="{AF4B8209-D1D9-4231-9ED4-6CC7D5276112}" destId="{EEFD35C5-C8A4-43CA-B97E-6408C121BDA7}" srcOrd="0" destOrd="0" presId="urn:microsoft.com/office/officeart/2005/8/layout/chevron2"/>
    <dgm:cxn modelId="{C2A21D28-D649-48B5-B451-C047CF4CFE1D}" srcId="{E338A7DC-96F5-49D2-A1AF-B2135A35944A}" destId="{BE1982EA-5325-430B-8FAD-BC00E3F79793}" srcOrd="0" destOrd="0" parTransId="{B4F87A7A-7709-4757-A403-F20046995267}" sibTransId="{7CC2830C-20D4-4E71-A6B9-A9C18482FC42}"/>
    <dgm:cxn modelId="{04ED734A-C380-4AC4-B15C-BB9B54F30EB8}" srcId="{BE1982EA-5325-430B-8FAD-BC00E3F79793}" destId="{AEB6A66D-BF50-4D19-AE88-AC8DB78805F4}" srcOrd="0" destOrd="0" parTransId="{35AEFEA9-EED4-4B58-8A15-DE875EA5F008}" sibTransId="{DCE09BAE-75C9-4461-809A-9FE21B8BAFD4}"/>
    <dgm:cxn modelId="{A95C13F8-1923-4D8F-AAF7-5780E5C446E8}" type="presOf" srcId="{396C13A1-BFA1-4C6E-8233-57DC4467F9FC}" destId="{18020BD4-5A97-4C06-9ECF-00E41971C32C}" srcOrd="0" destOrd="1" presId="urn:microsoft.com/office/officeart/2005/8/layout/chevron2"/>
    <dgm:cxn modelId="{3886EA06-E3BA-4007-BD45-D96CE6778259}" srcId="{AF4B8209-D1D9-4231-9ED4-6CC7D5276112}" destId="{396C13A1-BFA1-4C6E-8233-57DC4467F9FC}" srcOrd="1" destOrd="0" parTransId="{B8F17D09-1E8F-4499-87B9-77BB69DB06EC}" sibTransId="{3D65EB33-1AF5-4852-A14C-B00482D9F863}"/>
    <dgm:cxn modelId="{B9918742-7A92-4DCB-8B0E-526E3ACEE497}" type="presParOf" srcId="{35E4201A-6F7A-43E4-BB9A-46CAFE486D4C}" destId="{29688BCA-8A26-47CE-89E3-4C4BF7A518B5}" srcOrd="0" destOrd="0" presId="urn:microsoft.com/office/officeart/2005/8/layout/chevron2"/>
    <dgm:cxn modelId="{6D2FB9FF-8C28-4259-9699-793AA0AAF71E}" type="presParOf" srcId="{29688BCA-8A26-47CE-89E3-4C4BF7A518B5}" destId="{34C29CE8-051E-4F93-9EFE-98CE01529058}" srcOrd="0" destOrd="0" presId="urn:microsoft.com/office/officeart/2005/8/layout/chevron2"/>
    <dgm:cxn modelId="{1060A92E-00E7-4E16-9C68-3E1FCBD9D253}" type="presParOf" srcId="{29688BCA-8A26-47CE-89E3-4C4BF7A518B5}" destId="{64DDE860-A973-479F-B6F2-019721DE42F6}" srcOrd="1" destOrd="0" presId="urn:microsoft.com/office/officeart/2005/8/layout/chevron2"/>
    <dgm:cxn modelId="{808EB71F-15F1-4789-B28A-6BCD19E07BB8}" type="presParOf" srcId="{35E4201A-6F7A-43E4-BB9A-46CAFE486D4C}" destId="{46198C7B-D81C-4CBD-9679-E3CBA3DC33B2}" srcOrd="1" destOrd="0" presId="urn:microsoft.com/office/officeart/2005/8/layout/chevron2"/>
    <dgm:cxn modelId="{B538BE2F-5933-4613-BF70-F12EA424C1D6}" type="presParOf" srcId="{35E4201A-6F7A-43E4-BB9A-46CAFE486D4C}" destId="{833E4CE0-D791-4463-907F-BDA9A3CC5353}" srcOrd="2" destOrd="0" presId="urn:microsoft.com/office/officeart/2005/8/layout/chevron2"/>
    <dgm:cxn modelId="{68C83F76-2DE4-499F-906A-FA648C92814C}" type="presParOf" srcId="{833E4CE0-D791-4463-907F-BDA9A3CC5353}" destId="{EEFD35C5-C8A4-43CA-B97E-6408C121BDA7}" srcOrd="0" destOrd="0" presId="urn:microsoft.com/office/officeart/2005/8/layout/chevron2"/>
    <dgm:cxn modelId="{8E7C7633-E2E4-4E47-BBB9-1AC1D9020490}" type="presParOf" srcId="{833E4CE0-D791-4463-907F-BDA9A3CC5353}" destId="{18020BD4-5A97-4C06-9ECF-00E41971C32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3842F-E122-49F7-A6F8-785D7D84DB57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EA229455-6FC4-40D3-813E-9B0C1C4C5400}">
      <dgm:prSet phldrT="[Текст]" phldr="1"/>
      <dgm:spPr/>
      <dgm:t>
        <a:bodyPr/>
        <a:lstStyle/>
        <a:p>
          <a:endParaRPr lang="ru-RU" b="1" dirty="0"/>
        </a:p>
      </dgm:t>
    </dgm:pt>
    <dgm:pt modelId="{5D4D030B-25C2-49C5-81C4-A1C3697B80B3}" type="parTrans" cxnId="{B978FF44-CD30-422B-ABE7-490F947787D2}">
      <dgm:prSet/>
      <dgm:spPr/>
      <dgm:t>
        <a:bodyPr/>
        <a:lstStyle/>
        <a:p>
          <a:endParaRPr lang="ru-RU"/>
        </a:p>
      </dgm:t>
    </dgm:pt>
    <dgm:pt modelId="{377F1C3C-E371-4EED-A8EB-A2B3F0DCF952}" type="sibTrans" cxnId="{B978FF44-CD30-422B-ABE7-490F947787D2}">
      <dgm:prSet/>
      <dgm:spPr/>
      <dgm:t>
        <a:bodyPr/>
        <a:lstStyle/>
        <a:p>
          <a:endParaRPr lang="ru-RU"/>
        </a:p>
      </dgm:t>
    </dgm:pt>
    <dgm:pt modelId="{20E3F163-16B7-4DD0-B23A-0806C6D7F1EA}">
      <dgm:prSet phldrT="[Текст]"/>
      <dgm:spPr/>
      <dgm:t>
        <a:bodyPr/>
        <a:lstStyle/>
        <a:p>
          <a:r>
            <a:rPr lang="ru-RU" b="1" i="0" dirty="0" smtClean="0"/>
            <a:t>Воспринимать проблему</a:t>
          </a:r>
          <a:endParaRPr lang="ru-RU" b="1" i="0" dirty="0"/>
        </a:p>
      </dgm:t>
    </dgm:pt>
    <dgm:pt modelId="{59E7EC84-B587-41A4-865C-F05700B02BD2}" type="parTrans" cxnId="{0E6B225D-0320-4B41-8EDE-387A515ABB30}">
      <dgm:prSet/>
      <dgm:spPr/>
      <dgm:t>
        <a:bodyPr/>
        <a:lstStyle/>
        <a:p>
          <a:endParaRPr lang="ru-RU"/>
        </a:p>
      </dgm:t>
    </dgm:pt>
    <dgm:pt modelId="{8A6731B1-D831-4DD3-A0F5-47038E0E1351}" type="sibTrans" cxnId="{0E6B225D-0320-4B41-8EDE-387A515ABB30}">
      <dgm:prSet/>
      <dgm:spPr/>
      <dgm:t>
        <a:bodyPr/>
        <a:lstStyle/>
        <a:p>
          <a:endParaRPr lang="ru-RU"/>
        </a:p>
      </dgm:t>
    </dgm:pt>
    <dgm:pt modelId="{9C10A1BF-4859-475E-9A7C-ED2B6B7CDE54}">
      <dgm:prSet phldrT="[Текст]" phldr="1"/>
      <dgm:spPr/>
      <dgm:t>
        <a:bodyPr/>
        <a:lstStyle/>
        <a:p>
          <a:endParaRPr lang="ru-RU" dirty="0"/>
        </a:p>
      </dgm:t>
    </dgm:pt>
    <dgm:pt modelId="{914A2120-C007-4692-AAFB-304F70BFE2B5}" type="parTrans" cxnId="{83B66E30-381C-47F2-8A7C-CB0B31578DD6}">
      <dgm:prSet/>
      <dgm:spPr/>
      <dgm:t>
        <a:bodyPr/>
        <a:lstStyle/>
        <a:p>
          <a:endParaRPr lang="ru-RU"/>
        </a:p>
      </dgm:t>
    </dgm:pt>
    <dgm:pt modelId="{DE7E0391-9400-4DC4-B500-A039BF2B6666}" type="sibTrans" cxnId="{83B66E30-381C-47F2-8A7C-CB0B31578DD6}">
      <dgm:prSet/>
      <dgm:spPr/>
      <dgm:t>
        <a:bodyPr/>
        <a:lstStyle/>
        <a:p>
          <a:endParaRPr lang="ru-RU"/>
        </a:p>
      </dgm:t>
    </dgm:pt>
    <dgm:pt modelId="{219FA8C3-499D-4D0C-B416-B896A9F5303D}">
      <dgm:prSet phldrT="[Текст]"/>
      <dgm:spPr/>
      <dgm:t>
        <a:bodyPr/>
        <a:lstStyle/>
        <a:p>
          <a:r>
            <a:rPr lang="ru-RU" b="1" i="0" u="none" dirty="0" smtClean="0"/>
            <a:t>Добывать информацию в литературе</a:t>
          </a:r>
          <a:r>
            <a:rPr lang="ru-RU" i="1" u="none" dirty="0" smtClean="0"/>
            <a:t>; </a:t>
          </a:r>
          <a:endParaRPr lang="ru-RU" u="none" dirty="0"/>
        </a:p>
      </dgm:t>
    </dgm:pt>
    <dgm:pt modelId="{FCBBB259-414C-4B1B-8400-8DBE79F05B11}" type="parTrans" cxnId="{06BA54A6-226E-4AC3-977E-FFA089A58152}">
      <dgm:prSet/>
      <dgm:spPr/>
      <dgm:t>
        <a:bodyPr/>
        <a:lstStyle/>
        <a:p>
          <a:endParaRPr lang="ru-RU"/>
        </a:p>
      </dgm:t>
    </dgm:pt>
    <dgm:pt modelId="{BAD2CB69-F23F-4F55-8E38-2BF151504CAA}" type="sibTrans" cxnId="{06BA54A6-226E-4AC3-977E-FFA089A58152}">
      <dgm:prSet/>
      <dgm:spPr/>
      <dgm:t>
        <a:bodyPr/>
        <a:lstStyle/>
        <a:p>
          <a:endParaRPr lang="ru-RU"/>
        </a:p>
      </dgm:t>
    </dgm:pt>
    <dgm:pt modelId="{55BB3592-2D7C-46A3-A215-7885FC869330}">
      <dgm:prSet phldrT="[Текст]" phldr="1"/>
      <dgm:spPr/>
      <dgm:t>
        <a:bodyPr/>
        <a:lstStyle/>
        <a:p>
          <a:endParaRPr lang="ru-RU" dirty="0"/>
        </a:p>
      </dgm:t>
    </dgm:pt>
    <dgm:pt modelId="{59F941FD-1C98-4168-B1B7-98B412A521B3}" type="parTrans" cxnId="{1EF07395-2731-4CE3-9A06-476518BC3EB6}">
      <dgm:prSet/>
      <dgm:spPr/>
      <dgm:t>
        <a:bodyPr/>
        <a:lstStyle/>
        <a:p>
          <a:endParaRPr lang="ru-RU"/>
        </a:p>
      </dgm:t>
    </dgm:pt>
    <dgm:pt modelId="{78B95ECF-C0DB-4A4E-9C92-A4791A67C976}" type="sibTrans" cxnId="{1EF07395-2731-4CE3-9A06-476518BC3EB6}">
      <dgm:prSet/>
      <dgm:spPr/>
      <dgm:t>
        <a:bodyPr/>
        <a:lstStyle/>
        <a:p>
          <a:endParaRPr lang="ru-RU"/>
        </a:p>
      </dgm:t>
    </dgm:pt>
    <dgm:pt modelId="{87C8AEA8-778F-4047-A3A7-D66FBAD3435C}">
      <dgm:prSet phldrT="[Текст]"/>
      <dgm:spPr/>
      <dgm:t>
        <a:bodyPr anchor="t"/>
        <a:lstStyle/>
        <a:p>
          <a:r>
            <a:rPr lang="ru-RU" b="1" i="0" u="none" dirty="0" smtClean="0"/>
            <a:t>Самостоятельно   проводить опыты </a:t>
          </a:r>
          <a:endParaRPr lang="ru-RU" b="1" i="0" u="none" dirty="0"/>
        </a:p>
      </dgm:t>
    </dgm:pt>
    <dgm:pt modelId="{0CD9D9BF-4DE6-45B9-A474-C5481D635239}" type="parTrans" cxnId="{1DD60A7F-3BC7-47C7-BF36-113D790FE160}">
      <dgm:prSet/>
      <dgm:spPr/>
      <dgm:t>
        <a:bodyPr/>
        <a:lstStyle/>
        <a:p>
          <a:endParaRPr lang="ru-RU"/>
        </a:p>
      </dgm:t>
    </dgm:pt>
    <dgm:pt modelId="{BB2B931B-5290-4BCA-BEB6-B01554B9AF63}" type="sibTrans" cxnId="{1DD60A7F-3BC7-47C7-BF36-113D790FE160}">
      <dgm:prSet/>
      <dgm:spPr/>
      <dgm:t>
        <a:bodyPr/>
        <a:lstStyle/>
        <a:p>
          <a:endParaRPr lang="ru-RU"/>
        </a:p>
      </dgm:t>
    </dgm:pt>
    <dgm:pt modelId="{C79D5749-4E7F-4C6B-B680-68B2E5075E8D}">
      <dgm:prSet/>
      <dgm:spPr/>
      <dgm:t>
        <a:bodyPr/>
        <a:lstStyle/>
        <a:p>
          <a:endParaRPr lang="ru-RU" b="1" dirty="0"/>
        </a:p>
      </dgm:t>
    </dgm:pt>
    <dgm:pt modelId="{BC9FD0E9-8231-4CF1-A498-AC43EE3797C2}" type="parTrans" cxnId="{BC8C804B-4502-478E-9E9C-0BF2806D75C5}">
      <dgm:prSet/>
      <dgm:spPr/>
      <dgm:t>
        <a:bodyPr/>
        <a:lstStyle/>
        <a:p>
          <a:endParaRPr lang="ru-RU"/>
        </a:p>
      </dgm:t>
    </dgm:pt>
    <dgm:pt modelId="{24AC23A6-AAC2-4DE9-A3AA-0C27768F5756}" type="sibTrans" cxnId="{BC8C804B-4502-478E-9E9C-0BF2806D75C5}">
      <dgm:prSet/>
      <dgm:spPr/>
      <dgm:t>
        <a:bodyPr/>
        <a:lstStyle/>
        <a:p>
          <a:endParaRPr lang="ru-RU"/>
        </a:p>
      </dgm:t>
    </dgm:pt>
    <dgm:pt modelId="{E9F358DA-BBB0-4B19-85F5-B422ABFD0C80}">
      <dgm:prSet/>
      <dgm:spPr/>
      <dgm:t>
        <a:bodyPr/>
        <a:lstStyle/>
        <a:p>
          <a:r>
            <a:rPr lang="ru-RU" b="1" dirty="0" smtClean="0"/>
            <a:t>Выдвигать гипотезу</a:t>
          </a:r>
          <a:endParaRPr lang="ru-RU" b="1" dirty="0"/>
        </a:p>
      </dgm:t>
    </dgm:pt>
    <dgm:pt modelId="{23C2190D-D7AC-4A20-984D-C1A9588186DE}" type="parTrans" cxnId="{93B6FE43-0D2D-45C4-860A-D51F4AA726F0}">
      <dgm:prSet/>
      <dgm:spPr/>
      <dgm:t>
        <a:bodyPr/>
        <a:lstStyle/>
        <a:p>
          <a:endParaRPr lang="ru-RU"/>
        </a:p>
      </dgm:t>
    </dgm:pt>
    <dgm:pt modelId="{8989A597-D500-458C-A796-714116E2F36E}" type="sibTrans" cxnId="{93B6FE43-0D2D-45C4-860A-D51F4AA726F0}">
      <dgm:prSet/>
      <dgm:spPr/>
      <dgm:t>
        <a:bodyPr/>
        <a:lstStyle/>
        <a:p>
          <a:endParaRPr lang="ru-RU"/>
        </a:p>
      </dgm:t>
    </dgm:pt>
    <dgm:pt modelId="{33F08EBD-8598-42F1-B761-43D782E50969}">
      <dgm:prSet/>
      <dgm:spPr/>
      <dgm:t>
        <a:bodyPr/>
        <a:lstStyle/>
        <a:p>
          <a:endParaRPr lang="ru-RU" dirty="0"/>
        </a:p>
      </dgm:t>
    </dgm:pt>
    <dgm:pt modelId="{A901F69B-9A43-4584-8F32-A7277874EAD8}" type="parTrans" cxnId="{E2BDB0D3-54FC-4FB2-B9BA-F898854DB9F8}">
      <dgm:prSet/>
      <dgm:spPr/>
      <dgm:t>
        <a:bodyPr/>
        <a:lstStyle/>
        <a:p>
          <a:endParaRPr lang="ru-RU"/>
        </a:p>
      </dgm:t>
    </dgm:pt>
    <dgm:pt modelId="{33EF34D2-56B4-465A-8C7E-AC0D9148EC22}" type="sibTrans" cxnId="{E2BDB0D3-54FC-4FB2-B9BA-F898854DB9F8}">
      <dgm:prSet/>
      <dgm:spPr/>
      <dgm:t>
        <a:bodyPr/>
        <a:lstStyle/>
        <a:p>
          <a:endParaRPr lang="ru-RU"/>
        </a:p>
      </dgm:t>
    </dgm:pt>
    <dgm:pt modelId="{C9623798-1EB2-4D20-A13B-94DDE5AE2DDB}">
      <dgm:prSet/>
      <dgm:spPr/>
      <dgm:t>
        <a:bodyPr/>
        <a:lstStyle/>
        <a:p>
          <a:endParaRPr lang="ru-RU"/>
        </a:p>
      </dgm:t>
    </dgm:pt>
    <dgm:pt modelId="{D963961A-D8ED-411C-8FB3-5E432187E41A}" type="parTrans" cxnId="{84DF8519-55A1-4661-8364-76B0F3C40F3E}">
      <dgm:prSet/>
      <dgm:spPr/>
      <dgm:t>
        <a:bodyPr/>
        <a:lstStyle/>
        <a:p>
          <a:endParaRPr lang="ru-RU"/>
        </a:p>
      </dgm:t>
    </dgm:pt>
    <dgm:pt modelId="{B05F1FBB-15D4-4A91-8D8D-43278FCCA134}" type="sibTrans" cxnId="{84DF8519-55A1-4661-8364-76B0F3C40F3E}">
      <dgm:prSet/>
      <dgm:spPr/>
      <dgm:t>
        <a:bodyPr/>
        <a:lstStyle/>
        <a:p>
          <a:endParaRPr lang="ru-RU"/>
        </a:p>
      </dgm:t>
    </dgm:pt>
    <dgm:pt modelId="{E9BBB92C-412E-44D7-A35F-375398614D67}">
      <dgm:prSet/>
      <dgm:spPr/>
      <dgm:t>
        <a:bodyPr/>
        <a:lstStyle/>
        <a:p>
          <a:r>
            <a:rPr lang="ru-RU" b="1" i="0" dirty="0" smtClean="0"/>
            <a:t>Делать обобщения и  выводы.   </a:t>
          </a:r>
          <a:r>
            <a:rPr lang="en-US" b="1" i="0" dirty="0" smtClean="0"/>
            <a:t>                              </a:t>
          </a:r>
          <a:r>
            <a:rPr lang="ru-RU" b="1" i="0" dirty="0" smtClean="0"/>
            <a:t> </a:t>
          </a:r>
          <a:endParaRPr lang="ru-RU" b="1" i="0" dirty="0"/>
        </a:p>
      </dgm:t>
    </dgm:pt>
    <dgm:pt modelId="{1352CA5C-1B54-4A85-AD73-3D8126852BCF}" type="parTrans" cxnId="{8E450A10-E021-45BC-8476-0C3BCF42EB13}">
      <dgm:prSet/>
      <dgm:spPr/>
      <dgm:t>
        <a:bodyPr/>
        <a:lstStyle/>
        <a:p>
          <a:endParaRPr lang="ru-RU"/>
        </a:p>
      </dgm:t>
    </dgm:pt>
    <dgm:pt modelId="{38BDA44D-3C76-4D4B-B586-0CC475DD7D0A}" type="sibTrans" cxnId="{8E450A10-E021-45BC-8476-0C3BCF42EB13}">
      <dgm:prSet/>
      <dgm:spPr/>
      <dgm:t>
        <a:bodyPr/>
        <a:lstStyle/>
        <a:p>
          <a:endParaRPr lang="ru-RU"/>
        </a:p>
      </dgm:t>
    </dgm:pt>
    <dgm:pt modelId="{7D9295E6-9ACA-432E-BB12-4F1F2423E6B5}">
      <dgm:prSet/>
      <dgm:spPr/>
      <dgm:t>
        <a:bodyPr/>
        <a:lstStyle/>
        <a:p>
          <a:r>
            <a:rPr lang="ru-RU" b="1" i="0" dirty="0" smtClean="0"/>
            <a:t>Проводить   </a:t>
          </a:r>
          <a:r>
            <a:rPr lang="en-US" b="1" i="0" dirty="0" smtClean="0"/>
            <a:t> </a:t>
          </a:r>
          <a:r>
            <a:rPr lang="ru-RU" b="1" i="0" dirty="0" smtClean="0"/>
            <a:t>наблюдения; </a:t>
          </a:r>
          <a:endParaRPr lang="ru-RU" b="1" i="0" dirty="0"/>
        </a:p>
      </dgm:t>
    </dgm:pt>
    <dgm:pt modelId="{0DA67318-DCEA-40BC-B2DB-3D28FB8BAB38}" type="parTrans" cxnId="{8E21EFFD-C8A3-49D6-AF63-8EB9C4739466}">
      <dgm:prSet/>
      <dgm:spPr/>
      <dgm:t>
        <a:bodyPr/>
        <a:lstStyle/>
        <a:p>
          <a:endParaRPr lang="ru-RU"/>
        </a:p>
      </dgm:t>
    </dgm:pt>
    <dgm:pt modelId="{3893E51F-7061-4031-B01F-2B54991D87FE}" type="sibTrans" cxnId="{8E21EFFD-C8A3-49D6-AF63-8EB9C4739466}">
      <dgm:prSet/>
      <dgm:spPr/>
      <dgm:t>
        <a:bodyPr/>
        <a:lstStyle/>
        <a:p>
          <a:endParaRPr lang="ru-RU"/>
        </a:p>
      </dgm:t>
    </dgm:pt>
    <dgm:pt modelId="{2421510A-CBF8-4DF0-B516-45B986AE9DF5}" type="pres">
      <dgm:prSet presAssocID="{F893842F-E122-49F7-A6F8-785D7D84DB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9326C-9E39-490B-9D41-8F55A4402DA3}" type="pres">
      <dgm:prSet presAssocID="{EA229455-6FC4-40D3-813E-9B0C1C4C5400}" presName="composite" presStyleCnt="0"/>
      <dgm:spPr/>
    </dgm:pt>
    <dgm:pt modelId="{73CF1A5D-EFB6-40A5-BEC6-115ED969FBBC}" type="pres">
      <dgm:prSet presAssocID="{EA229455-6FC4-40D3-813E-9B0C1C4C540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AA113-DD77-4EA6-9E45-8112F987E8FA}" type="pres">
      <dgm:prSet presAssocID="{EA229455-6FC4-40D3-813E-9B0C1C4C540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65A5D-E004-496C-9386-17CB03CF6EEB}" type="pres">
      <dgm:prSet presAssocID="{377F1C3C-E371-4EED-A8EB-A2B3F0DCF952}" presName="sp" presStyleCnt="0"/>
      <dgm:spPr/>
    </dgm:pt>
    <dgm:pt modelId="{7D593073-D0A5-4796-BAE7-9309A06217B4}" type="pres">
      <dgm:prSet presAssocID="{C79D5749-4E7F-4C6B-B680-68B2E5075E8D}" presName="composite" presStyleCnt="0"/>
      <dgm:spPr/>
    </dgm:pt>
    <dgm:pt modelId="{F632DF50-33E5-4D27-8D9E-51EF09A3B90E}" type="pres">
      <dgm:prSet presAssocID="{C79D5749-4E7F-4C6B-B680-68B2E5075E8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0E878-5F4C-45E7-9474-CD5BC35EC715}" type="pres">
      <dgm:prSet presAssocID="{C79D5749-4E7F-4C6B-B680-68B2E5075E8D}" presName="descendantText" presStyleLbl="alignAcc1" presStyleIdx="1" presStyleCnt="6" custLinFactNeighborX="837" custLinFactNeighborY="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C22E7-945D-400E-A421-114A3F5EABE9}" type="pres">
      <dgm:prSet presAssocID="{24AC23A6-AAC2-4DE9-A3AA-0C27768F5756}" presName="sp" presStyleCnt="0"/>
      <dgm:spPr/>
    </dgm:pt>
    <dgm:pt modelId="{5D5099EB-4FAE-426E-B6CA-66FB6CAAF8E3}" type="pres">
      <dgm:prSet presAssocID="{9C10A1BF-4859-475E-9A7C-ED2B6B7CDE54}" presName="composite" presStyleCnt="0"/>
      <dgm:spPr/>
    </dgm:pt>
    <dgm:pt modelId="{C409E85B-81A9-4458-8535-375EDE13F543}" type="pres">
      <dgm:prSet presAssocID="{9C10A1BF-4859-475E-9A7C-ED2B6B7CDE5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BF10B-4C92-4057-96CE-6D9B4C64ECF3}" type="pres">
      <dgm:prSet presAssocID="{9C10A1BF-4859-475E-9A7C-ED2B6B7CDE5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DEE23-A1D4-40C9-94E5-78FFDD069376}" type="pres">
      <dgm:prSet presAssocID="{DE7E0391-9400-4DC4-B500-A039BF2B6666}" presName="sp" presStyleCnt="0"/>
      <dgm:spPr/>
    </dgm:pt>
    <dgm:pt modelId="{3AFBB983-9092-42B5-82A8-6F6C4E9666E3}" type="pres">
      <dgm:prSet presAssocID="{55BB3592-2D7C-46A3-A215-7885FC869330}" presName="composite" presStyleCnt="0"/>
      <dgm:spPr/>
    </dgm:pt>
    <dgm:pt modelId="{02CA6903-7D4E-471F-BB40-0685AB04360F}" type="pres">
      <dgm:prSet presAssocID="{55BB3592-2D7C-46A3-A215-7885FC86933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6A87D-8D01-4B02-8D6B-CF8FE844AE98}" type="pres">
      <dgm:prSet presAssocID="{55BB3592-2D7C-46A3-A215-7885FC869330}" presName="descendantText" presStyleLbl="alignAcc1" presStyleIdx="3" presStyleCnt="6" custLinFactNeighborX="281" custLinFactNeighborY="-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0B90D-4CB3-4DBF-AAC7-DDFF269068BD}" type="pres">
      <dgm:prSet presAssocID="{78B95ECF-C0DB-4A4E-9C92-A4791A67C976}" presName="sp" presStyleCnt="0"/>
      <dgm:spPr/>
    </dgm:pt>
    <dgm:pt modelId="{EE3B9F24-9EAF-472B-A7F8-6D7BA17787CC}" type="pres">
      <dgm:prSet presAssocID="{33F08EBD-8598-42F1-B761-43D782E50969}" presName="composite" presStyleCnt="0"/>
      <dgm:spPr/>
    </dgm:pt>
    <dgm:pt modelId="{048FC75A-2AB0-4AF4-A431-8034BCD20B6F}" type="pres">
      <dgm:prSet presAssocID="{33F08EBD-8598-42F1-B761-43D782E5096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AA24-A66F-474E-A33C-0F1A5128F1B3}" type="pres">
      <dgm:prSet presAssocID="{33F08EBD-8598-42F1-B761-43D782E50969}" presName="descendantText" presStyleLbl="alignAcc1" presStyleIdx="4" presStyleCnt="6" custLinFactNeighborX="281" custLinFactNeighborY="-7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C7BF0-6E25-41F2-9500-CF0BF154FD06}" type="pres">
      <dgm:prSet presAssocID="{33EF34D2-56B4-465A-8C7E-AC0D9148EC22}" presName="sp" presStyleCnt="0"/>
      <dgm:spPr/>
    </dgm:pt>
    <dgm:pt modelId="{C8BC0F2B-5C78-4B47-A154-FDBC7CCF736D}" type="pres">
      <dgm:prSet presAssocID="{C9623798-1EB2-4D20-A13B-94DDE5AE2DDB}" presName="composite" presStyleCnt="0"/>
      <dgm:spPr/>
    </dgm:pt>
    <dgm:pt modelId="{5F7E21A2-377C-418A-87D8-98B5C5979194}" type="pres">
      <dgm:prSet presAssocID="{C9623798-1EB2-4D20-A13B-94DDE5AE2DD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DB258-D565-44EB-9ADA-7A15F9983C24}" type="pres">
      <dgm:prSet presAssocID="{C9623798-1EB2-4D20-A13B-94DDE5AE2DD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892B1-8737-4000-A95C-2736CBAD1D04}" type="presOf" srcId="{20E3F163-16B7-4DD0-B23A-0806C6D7F1EA}" destId="{C88AA113-DD77-4EA6-9E45-8112F987E8FA}" srcOrd="0" destOrd="0" presId="urn:microsoft.com/office/officeart/2005/8/layout/chevron2"/>
    <dgm:cxn modelId="{E8C6408D-8150-4015-879A-20AE7F1A3E41}" type="presOf" srcId="{33F08EBD-8598-42F1-B761-43D782E50969}" destId="{048FC75A-2AB0-4AF4-A431-8034BCD20B6F}" srcOrd="0" destOrd="0" presId="urn:microsoft.com/office/officeart/2005/8/layout/chevron2"/>
    <dgm:cxn modelId="{C151C531-47AD-42BB-932D-D38F902A1C6C}" type="presOf" srcId="{E9F358DA-BBB0-4B19-85F5-B422ABFD0C80}" destId="{8B20E878-5F4C-45E7-9474-CD5BC35EC715}" srcOrd="0" destOrd="0" presId="urn:microsoft.com/office/officeart/2005/8/layout/chevron2"/>
    <dgm:cxn modelId="{8E21EFFD-C8A3-49D6-AF63-8EB9C4739466}" srcId="{33F08EBD-8598-42F1-B761-43D782E50969}" destId="{7D9295E6-9ACA-432E-BB12-4F1F2423E6B5}" srcOrd="0" destOrd="0" parTransId="{0DA67318-DCEA-40BC-B2DB-3D28FB8BAB38}" sibTransId="{3893E51F-7061-4031-B01F-2B54991D87FE}"/>
    <dgm:cxn modelId="{7B7F8882-8B1A-4418-A177-83E417658E7B}" type="presOf" srcId="{C79D5749-4E7F-4C6B-B680-68B2E5075E8D}" destId="{F632DF50-33E5-4D27-8D9E-51EF09A3B90E}" srcOrd="0" destOrd="0" presId="urn:microsoft.com/office/officeart/2005/8/layout/chevron2"/>
    <dgm:cxn modelId="{BC8C804B-4502-478E-9E9C-0BF2806D75C5}" srcId="{F893842F-E122-49F7-A6F8-785D7D84DB57}" destId="{C79D5749-4E7F-4C6B-B680-68B2E5075E8D}" srcOrd="1" destOrd="0" parTransId="{BC9FD0E9-8231-4CF1-A498-AC43EE3797C2}" sibTransId="{24AC23A6-AAC2-4DE9-A3AA-0C27768F5756}"/>
    <dgm:cxn modelId="{93B6FE43-0D2D-45C4-860A-D51F4AA726F0}" srcId="{C79D5749-4E7F-4C6B-B680-68B2E5075E8D}" destId="{E9F358DA-BBB0-4B19-85F5-B422ABFD0C80}" srcOrd="0" destOrd="0" parTransId="{23C2190D-D7AC-4A20-984D-C1A9588186DE}" sibTransId="{8989A597-D500-458C-A796-714116E2F36E}"/>
    <dgm:cxn modelId="{1EF07395-2731-4CE3-9A06-476518BC3EB6}" srcId="{F893842F-E122-49F7-A6F8-785D7D84DB57}" destId="{55BB3592-2D7C-46A3-A215-7885FC869330}" srcOrd="3" destOrd="0" parTransId="{59F941FD-1C98-4168-B1B7-98B412A521B3}" sibTransId="{78B95ECF-C0DB-4A4E-9C92-A4791A67C976}"/>
    <dgm:cxn modelId="{9796C57E-4029-4D7C-81FE-F32EA295F4CD}" type="presOf" srcId="{7D9295E6-9ACA-432E-BB12-4F1F2423E6B5}" destId="{6CAAAA24-A66F-474E-A33C-0F1A5128F1B3}" srcOrd="0" destOrd="0" presId="urn:microsoft.com/office/officeart/2005/8/layout/chevron2"/>
    <dgm:cxn modelId="{423E55F5-87AB-4003-8064-D29B6F73FC7E}" type="presOf" srcId="{E9BBB92C-412E-44D7-A35F-375398614D67}" destId="{704DB258-D565-44EB-9ADA-7A15F9983C24}" srcOrd="0" destOrd="0" presId="urn:microsoft.com/office/officeart/2005/8/layout/chevron2"/>
    <dgm:cxn modelId="{A0CF87CA-69AE-43FE-AB76-0BCEFBBBFFA4}" type="presOf" srcId="{F893842F-E122-49F7-A6F8-785D7D84DB57}" destId="{2421510A-CBF8-4DF0-B516-45B986AE9DF5}" srcOrd="0" destOrd="0" presId="urn:microsoft.com/office/officeart/2005/8/layout/chevron2"/>
    <dgm:cxn modelId="{E370E270-8E03-45F3-84FA-C20633B7825D}" type="presOf" srcId="{9C10A1BF-4859-475E-9A7C-ED2B6B7CDE54}" destId="{C409E85B-81A9-4458-8535-375EDE13F543}" srcOrd="0" destOrd="0" presId="urn:microsoft.com/office/officeart/2005/8/layout/chevron2"/>
    <dgm:cxn modelId="{7864BC24-6B11-420C-911B-996C494304A2}" type="presOf" srcId="{C9623798-1EB2-4D20-A13B-94DDE5AE2DDB}" destId="{5F7E21A2-377C-418A-87D8-98B5C5979194}" srcOrd="0" destOrd="0" presId="urn:microsoft.com/office/officeart/2005/8/layout/chevron2"/>
    <dgm:cxn modelId="{48214A03-D644-44E1-B6F9-EE8B9D61FDCE}" type="presOf" srcId="{55BB3592-2D7C-46A3-A215-7885FC869330}" destId="{02CA6903-7D4E-471F-BB40-0685AB04360F}" srcOrd="0" destOrd="0" presId="urn:microsoft.com/office/officeart/2005/8/layout/chevron2"/>
    <dgm:cxn modelId="{1DD60A7F-3BC7-47C7-BF36-113D790FE160}" srcId="{55BB3592-2D7C-46A3-A215-7885FC869330}" destId="{87C8AEA8-778F-4047-A3A7-D66FBAD3435C}" srcOrd="0" destOrd="0" parTransId="{0CD9D9BF-4DE6-45B9-A474-C5481D635239}" sibTransId="{BB2B931B-5290-4BCA-BEB6-B01554B9AF63}"/>
    <dgm:cxn modelId="{6B410742-2531-49A2-A7AD-965839C0926A}" type="presOf" srcId="{87C8AEA8-778F-4047-A3A7-D66FBAD3435C}" destId="{BC66A87D-8D01-4B02-8D6B-CF8FE844AE98}" srcOrd="0" destOrd="0" presId="urn:microsoft.com/office/officeart/2005/8/layout/chevron2"/>
    <dgm:cxn modelId="{E2BDB0D3-54FC-4FB2-B9BA-F898854DB9F8}" srcId="{F893842F-E122-49F7-A6F8-785D7D84DB57}" destId="{33F08EBD-8598-42F1-B761-43D782E50969}" srcOrd="4" destOrd="0" parTransId="{A901F69B-9A43-4584-8F32-A7277874EAD8}" sibTransId="{33EF34D2-56B4-465A-8C7E-AC0D9148EC22}"/>
    <dgm:cxn modelId="{84DF8519-55A1-4661-8364-76B0F3C40F3E}" srcId="{F893842F-E122-49F7-A6F8-785D7D84DB57}" destId="{C9623798-1EB2-4D20-A13B-94DDE5AE2DDB}" srcOrd="5" destOrd="0" parTransId="{D963961A-D8ED-411C-8FB3-5E432187E41A}" sibTransId="{B05F1FBB-15D4-4A91-8D8D-43278FCCA134}"/>
    <dgm:cxn modelId="{3E76DAB1-F6DC-4B68-8D6B-9AC63A483623}" type="presOf" srcId="{219FA8C3-499D-4D0C-B416-B896A9F5303D}" destId="{F75BF10B-4C92-4057-96CE-6D9B4C64ECF3}" srcOrd="0" destOrd="0" presId="urn:microsoft.com/office/officeart/2005/8/layout/chevron2"/>
    <dgm:cxn modelId="{8E450A10-E021-45BC-8476-0C3BCF42EB13}" srcId="{C9623798-1EB2-4D20-A13B-94DDE5AE2DDB}" destId="{E9BBB92C-412E-44D7-A35F-375398614D67}" srcOrd="0" destOrd="0" parTransId="{1352CA5C-1B54-4A85-AD73-3D8126852BCF}" sibTransId="{38BDA44D-3C76-4D4B-B586-0CC475DD7D0A}"/>
    <dgm:cxn modelId="{83B66E30-381C-47F2-8A7C-CB0B31578DD6}" srcId="{F893842F-E122-49F7-A6F8-785D7D84DB57}" destId="{9C10A1BF-4859-475E-9A7C-ED2B6B7CDE54}" srcOrd="2" destOrd="0" parTransId="{914A2120-C007-4692-AAFB-304F70BFE2B5}" sibTransId="{DE7E0391-9400-4DC4-B500-A039BF2B6666}"/>
    <dgm:cxn modelId="{0E6B225D-0320-4B41-8EDE-387A515ABB30}" srcId="{EA229455-6FC4-40D3-813E-9B0C1C4C5400}" destId="{20E3F163-16B7-4DD0-B23A-0806C6D7F1EA}" srcOrd="0" destOrd="0" parTransId="{59E7EC84-B587-41A4-865C-F05700B02BD2}" sibTransId="{8A6731B1-D831-4DD3-A0F5-47038E0E1351}"/>
    <dgm:cxn modelId="{06BA54A6-226E-4AC3-977E-FFA089A58152}" srcId="{9C10A1BF-4859-475E-9A7C-ED2B6B7CDE54}" destId="{219FA8C3-499D-4D0C-B416-B896A9F5303D}" srcOrd="0" destOrd="0" parTransId="{FCBBB259-414C-4B1B-8400-8DBE79F05B11}" sibTransId="{BAD2CB69-F23F-4F55-8E38-2BF151504CAA}"/>
    <dgm:cxn modelId="{B978FF44-CD30-422B-ABE7-490F947787D2}" srcId="{F893842F-E122-49F7-A6F8-785D7D84DB57}" destId="{EA229455-6FC4-40D3-813E-9B0C1C4C5400}" srcOrd="0" destOrd="0" parTransId="{5D4D030B-25C2-49C5-81C4-A1C3697B80B3}" sibTransId="{377F1C3C-E371-4EED-A8EB-A2B3F0DCF952}"/>
    <dgm:cxn modelId="{FD075C85-7DEB-4FEB-95E4-BC98124FF6D3}" type="presOf" srcId="{EA229455-6FC4-40D3-813E-9B0C1C4C5400}" destId="{73CF1A5D-EFB6-40A5-BEC6-115ED969FBBC}" srcOrd="0" destOrd="0" presId="urn:microsoft.com/office/officeart/2005/8/layout/chevron2"/>
    <dgm:cxn modelId="{486AF186-7FF2-45BC-8391-A7DF60B91E79}" type="presParOf" srcId="{2421510A-CBF8-4DF0-B516-45B986AE9DF5}" destId="{E499326C-9E39-490B-9D41-8F55A4402DA3}" srcOrd="0" destOrd="0" presId="urn:microsoft.com/office/officeart/2005/8/layout/chevron2"/>
    <dgm:cxn modelId="{C36BB7C5-ADC5-46C4-87AC-76E164703D2A}" type="presParOf" srcId="{E499326C-9E39-490B-9D41-8F55A4402DA3}" destId="{73CF1A5D-EFB6-40A5-BEC6-115ED969FBBC}" srcOrd="0" destOrd="0" presId="urn:microsoft.com/office/officeart/2005/8/layout/chevron2"/>
    <dgm:cxn modelId="{B6E89669-9292-4EE8-B575-7286B39309A3}" type="presParOf" srcId="{E499326C-9E39-490B-9D41-8F55A4402DA3}" destId="{C88AA113-DD77-4EA6-9E45-8112F987E8FA}" srcOrd="1" destOrd="0" presId="urn:microsoft.com/office/officeart/2005/8/layout/chevron2"/>
    <dgm:cxn modelId="{D25C0E1A-39EB-4B94-8B4A-7DD5DC814775}" type="presParOf" srcId="{2421510A-CBF8-4DF0-B516-45B986AE9DF5}" destId="{C7865A5D-E004-496C-9386-17CB03CF6EEB}" srcOrd="1" destOrd="0" presId="urn:microsoft.com/office/officeart/2005/8/layout/chevron2"/>
    <dgm:cxn modelId="{E58585E4-E770-413E-97C4-D10A406D72D0}" type="presParOf" srcId="{2421510A-CBF8-4DF0-B516-45B986AE9DF5}" destId="{7D593073-D0A5-4796-BAE7-9309A06217B4}" srcOrd="2" destOrd="0" presId="urn:microsoft.com/office/officeart/2005/8/layout/chevron2"/>
    <dgm:cxn modelId="{55462AD4-C0A5-452D-90A7-700AA9A200C3}" type="presParOf" srcId="{7D593073-D0A5-4796-BAE7-9309A06217B4}" destId="{F632DF50-33E5-4D27-8D9E-51EF09A3B90E}" srcOrd="0" destOrd="0" presId="urn:microsoft.com/office/officeart/2005/8/layout/chevron2"/>
    <dgm:cxn modelId="{B60DF576-F81A-4467-8874-D5243501112F}" type="presParOf" srcId="{7D593073-D0A5-4796-BAE7-9309A06217B4}" destId="{8B20E878-5F4C-45E7-9474-CD5BC35EC715}" srcOrd="1" destOrd="0" presId="urn:microsoft.com/office/officeart/2005/8/layout/chevron2"/>
    <dgm:cxn modelId="{31097FE0-CC9A-480A-9DFF-A5A38310EDC2}" type="presParOf" srcId="{2421510A-CBF8-4DF0-B516-45B986AE9DF5}" destId="{C4EC22E7-945D-400E-A421-114A3F5EABE9}" srcOrd="3" destOrd="0" presId="urn:microsoft.com/office/officeart/2005/8/layout/chevron2"/>
    <dgm:cxn modelId="{A455CA26-C3ED-485C-A330-1ADAE35017EA}" type="presParOf" srcId="{2421510A-CBF8-4DF0-B516-45B986AE9DF5}" destId="{5D5099EB-4FAE-426E-B6CA-66FB6CAAF8E3}" srcOrd="4" destOrd="0" presId="urn:microsoft.com/office/officeart/2005/8/layout/chevron2"/>
    <dgm:cxn modelId="{3CFD5F4C-F926-456C-82B5-5563C129691B}" type="presParOf" srcId="{5D5099EB-4FAE-426E-B6CA-66FB6CAAF8E3}" destId="{C409E85B-81A9-4458-8535-375EDE13F543}" srcOrd="0" destOrd="0" presId="urn:microsoft.com/office/officeart/2005/8/layout/chevron2"/>
    <dgm:cxn modelId="{B12FBCD3-4E32-403D-9857-5EAB8EA61B78}" type="presParOf" srcId="{5D5099EB-4FAE-426E-B6CA-66FB6CAAF8E3}" destId="{F75BF10B-4C92-4057-96CE-6D9B4C64ECF3}" srcOrd="1" destOrd="0" presId="urn:microsoft.com/office/officeart/2005/8/layout/chevron2"/>
    <dgm:cxn modelId="{4F21872B-1233-463D-88C9-F3E98F396B62}" type="presParOf" srcId="{2421510A-CBF8-4DF0-B516-45B986AE9DF5}" destId="{55ADEE23-A1D4-40C9-94E5-78FFDD069376}" srcOrd="5" destOrd="0" presId="urn:microsoft.com/office/officeart/2005/8/layout/chevron2"/>
    <dgm:cxn modelId="{60AAFD9B-1A35-4940-A8D1-26B36C36E12D}" type="presParOf" srcId="{2421510A-CBF8-4DF0-B516-45B986AE9DF5}" destId="{3AFBB983-9092-42B5-82A8-6F6C4E9666E3}" srcOrd="6" destOrd="0" presId="urn:microsoft.com/office/officeart/2005/8/layout/chevron2"/>
    <dgm:cxn modelId="{71B70CC0-614D-4D2F-A395-6DC0F89119E9}" type="presParOf" srcId="{3AFBB983-9092-42B5-82A8-6F6C4E9666E3}" destId="{02CA6903-7D4E-471F-BB40-0685AB04360F}" srcOrd="0" destOrd="0" presId="urn:microsoft.com/office/officeart/2005/8/layout/chevron2"/>
    <dgm:cxn modelId="{A94C4ABB-DD54-48D7-840B-AB20199A11D4}" type="presParOf" srcId="{3AFBB983-9092-42B5-82A8-6F6C4E9666E3}" destId="{BC66A87D-8D01-4B02-8D6B-CF8FE844AE98}" srcOrd="1" destOrd="0" presId="urn:microsoft.com/office/officeart/2005/8/layout/chevron2"/>
    <dgm:cxn modelId="{45E8348D-7A5F-4AF6-9F87-0711DCCD427E}" type="presParOf" srcId="{2421510A-CBF8-4DF0-B516-45B986AE9DF5}" destId="{ACC0B90D-4CB3-4DBF-AAC7-DDFF269068BD}" srcOrd="7" destOrd="0" presId="urn:microsoft.com/office/officeart/2005/8/layout/chevron2"/>
    <dgm:cxn modelId="{AFC535E3-4671-4100-B440-7B7C2236DFBB}" type="presParOf" srcId="{2421510A-CBF8-4DF0-B516-45B986AE9DF5}" destId="{EE3B9F24-9EAF-472B-A7F8-6D7BA17787CC}" srcOrd="8" destOrd="0" presId="urn:microsoft.com/office/officeart/2005/8/layout/chevron2"/>
    <dgm:cxn modelId="{E91661AF-ACDC-4D86-920E-6FE59466A7FA}" type="presParOf" srcId="{EE3B9F24-9EAF-472B-A7F8-6D7BA17787CC}" destId="{048FC75A-2AB0-4AF4-A431-8034BCD20B6F}" srcOrd="0" destOrd="0" presId="urn:microsoft.com/office/officeart/2005/8/layout/chevron2"/>
    <dgm:cxn modelId="{34A4E60F-8C86-47CC-B737-7398EC3F8EAE}" type="presParOf" srcId="{EE3B9F24-9EAF-472B-A7F8-6D7BA17787CC}" destId="{6CAAAA24-A66F-474E-A33C-0F1A5128F1B3}" srcOrd="1" destOrd="0" presId="urn:microsoft.com/office/officeart/2005/8/layout/chevron2"/>
    <dgm:cxn modelId="{A47BE611-42E5-4F39-9C3F-C37A566E24E6}" type="presParOf" srcId="{2421510A-CBF8-4DF0-B516-45B986AE9DF5}" destId="{ECEC7BF0-6E25-41F2-9500-CF0BF154FD06}" srcOrd="9" destOrd="0" presId="urn:microsoft.com/office/officeart/2005/8/layout/chevron2"/>
    <dgm:cxn modelId="{F4685FB8-C998-496A-BEFB-28633F16F691}" type="presParOf" srcId="{2421510A-CBF8-4DF0-B516-45B986AE9DF5}" destId="{C8BC0F2B-5C78-4B47-A154-FDBC7CCF736D}" srcOrd="10" destOrd="0" presId="urn:microsoft.com/office/officeart/2005/8/layout/chevron2"/>
    <dgm:cxn modelId="{8CCF19D9-C21A-4C7B-A091-109E03FC1739}" type="presParOf" srcId="{C8BC0F2B-5C78-4B47-A154-FDBC7CCF736D}" destId="{5F7E21A2-377C-418A-87D8-98B5C5979194}" srcOrd="0" destOrd="0" presId="urn:microsoft.com/office/officeart/2005/8/layout/chevron2"/>
    <dgm:cxn modelId="{CAFF257F-06B4-4973-A3FE-BBD97C05B90F}" type="presParOf" srcId="{C8BC0F2B-5C78-4B47-A154-FDBC7CCF736D}" destId="{704DB258-D565-44EB-9ADA-7A15F9983C2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D3D218-5E38-4FD1-A84A-A92E308F43F3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288B4B-7729-4DCF-B72A-99F666F73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0CC575-90A0-4E9F-8113-8004AED84B1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/>
            <a:ahLst/>
            <a:cxnLst>
              <a:cxn ang="0">
                <a:pos x="104" y="1944"/>
              </a:cxn>
              <a:cxn ang="0">
                <a:pos x="144" y="1912"/>
              </a:cxn>
              <a:cxn ang="0">
                <a:pos x="1320" y="1568"/>
              </a:cxn>
              <a:cxn ang="0">
                <a:pos x="2000" y="1264"/>
              </a:cxn>
              <a:cxn ang="0">
                <a:pos x="2104" y="1208"/>
              </a:cxn>
              <a:cxn ang="0">
                <a:pos x="2312" y="1056"/>
              </a:cxn>
              <a:cxn ang="0">
                <a:pos x="2416" y="936"/>
              </a:cxn>
              <a:cxn ang="0">
                <a:pos x="2464" y="824"/>
              </a:cxn>
              <a:cxn ang="0">
                <a:pos x="3376" y="504"/>
              </a:cxn>
              <a:cxn ang="0">
                <a:pos x="3648" y="496"/>
              </a:cxn>
              <a:cxn ang="0">
                <a:pos x="4160" y="400"/>
              </a:cxn>
              <a:cxn ang="0">
                <a:pos x="4416" y="304"/>
              </a:cxn>
              <a:cxn ang="0">
                <a:pos x="4472" y="296"/>
              </a:cxn>
              <a:cxn ang="0">
                <a:pos x="4711" y="224"/>
              </a:cxn>
              <a:cxn ang="0">
                <a:pos x="4711" y="0"/>
              </a:cxn>
              <a:cxn ang="0">
                <a:pos x="2440" y="768"/>
              </a:cxn>
              <a:cxn ang="0">
                <a:pos x="2232" y="760"/>
              </a:cxn>
              <a:cxn ang="0">
                <a:pos x="1784" y="808"/>
              </a:cxn>
              <a:cxn ang="0">
                <a:pos x="1600" y="848"/>
              </a:cxn>
              <a:cxn ang="0">
                <a:pos x="760" y="1056"/>
              </a:cxn>
              <a:cxn ang="0">
                <a:pos x="0" y="1288"/>
              </a:cxn>
              <a:cxn ang="0">
                <a:pos x="104" y="1384"/>
              </a:cxn>
              <a:cxn ang="0">
                <a:pos x="104" y="1944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0" y="241"/>
                  </a:cxn>
                  <a:cxn ang="0">
                    <a:pos x="0" y="818"/>
                  </a:cxn>
                  <a:cxn ang="0">
                    <a:pos x="90" y="844"/>
                  </a:cxn>
                  <a:cxn ang="0">
                    <a:pos x="153" y="853"/>
                  </a:cxn>
                  <a:cxn ang="0">
                    <a:pos x="230" y="862"/>
                  </a:cxn>
                  <a:cxn ang="0">
                    <a:pos x="230" y="294"/>
                  </a:cxn>
                  <a:cxn ang="0">
                    <a:pos x="280" y="21"/>
                  </a:cxn>
                  <a:cxn ang="0">
                    <a:pos x="256" y="21"/>
                  </a:cxn>
                  <a:cxn ang="0">
                    <a:pos x="204" y="13"/>
                  </a:cxn>
                  <a:cxn ang="0">
                    <a:pos x="171" y="0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0" y="795"/>
                  </a:cxn>
                  <a:cxn ang="0">
                    <a:pos x="40" y="800"/>
                  </a:cxn>
                  <a:cxn ang="0">
                    <a:pos x="40" y="263"/>
                  </a:cxn>
                  <a:cxn ang="0">
                    <a:pos x="131" y="8"/>
                  </a:cxn>
                  <a:cxn ang="0">
                    <a:pos x="114" y="0"/>
                  </a:cxn>
                  <a:cxn ang="0">
                    <a:pos x="0" y="254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/>
                <a:ahLst/>
                <a:cxnLst>
                  <a:cxn ang="0">
                    <a:pos x="244" y="224"/>
                  </a:cxn>
                  <a:cxn ang="0">
                    <a:pos x="244" y="765"/>
                  </a:cxn>
                  <a:cxn ang="0">
                    <a:pos x="203" y="796"/>
                  </a:cxn>
                  <a:cxn ang="0">
                    <a:pos x="203" y="233"/>
                  </a:cxn>
                  <a:cxn ang="0">
                    <a:pos x="0" y="8"/>
                  </a:cxn>
                  <a:cxn ang="0">
                    <a:pos x="18" y="0"/>
                  </a:cxn>
                  <a:cxn ang="0">
                    <a:pos x="244" y="224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24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30"/>
                  </a:cxn>
                  <a:cxn ang="0">
                    <a:pos x="85" y="44"/>
                  </a:cxn>
                  <a:cxn ang="0">
                    <a:pos x="153" y="61"/>
                  </a:cxn>
                  <a:cxn ang="0">
                    <a:pos x="212" y="70"/>
                  </a:cxn>
                  <a:cxn ang="0">
                    <a:pos x="275" y="75"/>
                  </a:cxn>
                  <a:cxn ang="0">
                    <a:pos x="321" y="70"/>
                  </a:cxn>
                  <a:cxn ang="0">
                    <a:pos x="248" y="61"/>
                  </a:cxn>
                  <a:cxn ang="0">
                    <a:pos x="171" y="44"/>
                  </a:cxn>
                  <a:cxn ang="0">
                    <a:pos x="94" y="22"/>
                  </a:cxn>
                  <a:cxn ang="0">
                    <a:pos x="31" y="4"/>
                  </a:cxn>
                  <a:cxn ang="0">
                    <a:pos x="0" y="0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8"/>
                  </a:cxn>
                  <a:cxn ang="0">
                    <a:pos x="139" y="21"/>
                  </a:cxn>
                  <a:cxn ang="0">
                    <a:pos x="180" y="34"/>
                  </a:cxn>
                  <a:cxn ang="0">
                    <a:pos x="166" y="48"/>
                  </a:cxn>
                  <a:cxn ang="0">
                    <a:pos x="126" y="30"/>
                  </a:cxn>
                  <a:cxn ang="0">
                    <a:pos x="67" y="17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8"/>
                  </a:cxn>
                  <a:cxn ang="0">
                    <a:pos x="139" y="21"/>
                  </a:cxn>
                  <a:cxn ang="0">
                    <a:pos x="180" y="34"/>
                  </a:cxn>
                  <a:cxn ang="0">
                    <a:pos x="166" y="48"/>
                  </a:cxn>
                  <a:cxn ang="0">
                    <a:pos x="126" y="30"/>
                  </a:cxn>
                  <a:cxn ang="0">
                    <a:pos x="67" y="17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/>
                <a:ahLst/>
                <a:cxnLst>
                  <a:cxn ang="0">
                    <a:pos x="180" y="48"/>
                  </a:cxn>
                  <a:cxn ang="0">
                    <a:pos x="94" y="39"/>
                  </a:cxn>
                  <a:cxn ang="0">
                    <a:pos x="40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54" y="17"/>
                  </a:cxn>
                  <a:cxn ang="0">
                    <a:pos x="112" y="30"/>
                  </a:cxn>
                  <a:cxn ang="0">
                    <a:pos x="171" y="30"/>
                  </a:cxn>
                  <a:cxn ang="0">
                    <a:pos x="180" y="48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99" y="0"/>
                  </a:cxn>
                  <a:cxn ang="0">
                    <a:pos x="162" y="79"/>
                  </a:cxn>
                  <a:cxn ang="0">
                    <a:pos x="144" y="127"/>
                  </a:cxn>
                  <a:cxn ang="0">
                    <a:pos x="117" y="171"/>
                  </a:cxn>
                  <a:cxn ang="0">
                    <a:pos x="104" y="229"/>
                  </a:cxn>
                  <a:cxn ang="0">
                    <a:pos x="0" y="229"/>
                  </a:cxn>
                  <a:cxn ang="0">
                    <a:pos x="18" y="176"/>
                  </a:cxn>
                  <a:cxn ang="0">
                    <a:pos x="63" y="123"/>
                  </a:cxn>
                  <a:cxn ang="0">
                    <a:pos x="72" y="79"/>
                  </a:cxn>
                  <a:cxn ang="0">
                    <a:pos x="90" y="35"/>
                  </a:cxn>
                  <a:cxn ang="0">
                    <a:pos x="104" y="4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/>
                <a:ahLst/>
                <a:cxnLst>
                  <a:cxn ang="0">
                    <a:pos x="598" y="140"/>
                  </a:cxn>
                  <a:cxn ang="0">
                    <a:pos x="523" y="358"/>
                  </a:cxn>
                  <a:cxn ang="0">
                    <a:pos x="440" y="644"/>
                  </a:cxn>
                  <a:cxn ang="0">
                    <a:pos x="354" y="916"/>
                  </a:cxn>
                  <a:cxn ang="0">
                    <a:pos x="257" y="1286"/>
                  </a:cxn>
                  <a:cxn ang="0">
                    <a:pos x="130" y="1703"/>
                  </a:cxn>
                  <a:cxn ang="0">
                    <a:pos x="51" y="2079"/>
                  </a:cxn>
                  <a:cxn ang="0">
                    <a:pos x="15" y="2224"/>
                  </a:cxn>
                  <a:cxn ang="0">
                    <a:pos x="0" y="2315"/>
                  </a:cxn>
                  <a:cxn ang="0">
                    <a:pos x="63" y="2264"/>
                  </a:cxn>
                  <a:cxn ang="0">
                    <a:pos x="268" y="2103"/>
                  </a:cxn>
                  <a:cxn ang="0">
                    <a:pos x="124" y="2084"/>
                  </a:cxn>
                  <a:cxn ang="0">
                    <a:pos x="286" y="2088"/>
                  </a:cxn>
                  <a:cxn ang="0">
                    <a:pos x="313" y="2040"/>
                  </a:cxn>
                  <a:cxn ang="0">
                    <a:pos x="135" y="2042"/>
                  </a:cxn>
                  <a:cxn ang="0">
                    <a:pos x="322" y="2022"/>
                  </a:cxn>
                  <a:cxn ang="0">
                    <a:pos x="372" y="1941"/>
                  </a:cxn>
                  <a:cxn ang="0">
                    <a:pos x="162" y="1945"/>
                  </a:cxn>
                  <a:cxn ang="0">
                    <a:pos x="379" y="1923"/>
                  </a:cxn>
                  <a:cxn ang="0">
                    <a:pos x="426" y="1837"/>
                  </a:cxn>
                  <a:cxn ang="0">
                    <a:pos x="480" y="1712"/>
                  </a:cxn>
                  <a:cxn ang="0">
                    <a:pos x="526" y="1569"/>
                  </a:cxn>
                  <a:cxn ang="0">
                    <a:pos x="246" y="1587"/>
                  </a:cxn>
                  <a:cxn ang="0">
                    <a:pos x="530" y="1545"/>
                  </a:cxn>
                  <a:cxn ang="0">
                    <a:pos x="546" y="1497"/>
                  </a:cxn>
                  <a:cxn ang="0">
                    <a:pos x="284" y="1530"/>
                  </a:cxn>
                  <a:cxn ang="0">
                    <a:pos x="557" y="1475"/>
                  </a:cxn>
                  <a:cxn ang="0">
                    <a:pos x="602" y="1308"/>
                  </a:cxn>
                  <a:cxn ang="0">
                    <a:pos x="372" y="1358"/>
                  </a:cxn>
                  <a:cxn ang="0">
                    <a:pos x="611" y="1277"/>
                  </a:cxn>
                  <a:cxn ang="0">
                    <a:pos x="636" y="1204"/>
                  </a:cxn>
                  <a:cxn ang="0">
                    <a:pos x="381" y="1283"/>
                  </a:cxn>
                  <a:cxn ang="0">
                    <a:pos x="639" y="1182"/>
                  </a:cxn>
                  <a:cxn ang="0">
                    <a:pos x="654" y="1127"/>
                  </a:cxn>
                  <a:cxn ang="0">
                    <a:pos x="695" y="958"/>
                  </a:cxn>
                  <a:cxn ang="0">
                    <a:pos x="503" y="1042"/>
                  </a:cxn>
                  <a:cxn ang="0">
                    <a:pos x="700" y="923"/>
                  </a:cxn>
                  <a:cxn ang="0">
                    <a:pos x="758" y="679"/>
                  </a:cxn>
                  <a:cxn ang="0">
                    <a:pos x="541" y="743"/>
                  </a:cxn>
                  <a:cxn ang="0">
                    <a:pos x="758" y="655"/>
                  </a:cxn>
                  <a:cxn ang="0">
                    <a:pos x="758" y="479"/>
                  </a:cxn>
                  <a:cxn ang="0">
                    <a:pos x="575" y="560"/>
                  </a:cxn>
                  <a:cxn ang="0">
                    <a:pos x="761" y="433"/>
                  </a:cxn>
                  <a:cxn ang="0">
                    <a:pos x="761" y="261"/>
                  </a:cxn>
                  <a:cxn ang="0">
                    <a:pos x="727" y="149"/>
                  </a:cxn>
                  <a:cxn ang="0">
                    <a:pos x="661" y="0"/>
                  </a:cxn>
                  <a:cxn ang="0">
                    <a:pos x="598" y="140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/>
                <a:ahLst/>
                <a:cxnLst>
                  <a:cxn ang="0">
                    <a:pos x="0" y="3070"/>
                  </a:cxn>
                  <a:cxn ang="0">
                    <a:pos x="372" y="1696"/>
                  </a:cxn>
                  <a:cxn ang="0">
                    <a:pos x="432" y="1458"/>
                  </a:cxn>
                  <a:cxn ang="0">
                    <a:pos x="484" y="1276"/>
                  </a:cxn>
                  <a:cxn ang="0">
                    <a:pos x="570" y="982"/>
                  </a:cxn>
                  <a:cxn ang="0">
                    <a:pos x="670" y="658"/>
                  </a:cxn>
                  <a:cxn ang="0">
                    <a:pos x="782" y="316"/>
                  </a:cxn>
                  <a:cxn ang="0">
                    <a:pos x="844" y="144"/>
                  </a:cxn>
                  <a:cxn ang="0">
                    <a:pos x="888" y="42"/>
                  </a:cxn>
                  <a:cxn ang="0">
                    <a:pos x="914" y="0"/>
                  </a:cxn>
                  <a:cxn ang="0">
                    <a:pos x="866" y="116"/>
                  </a:cxn>
                  <a:cxn ang="0">
                    <a:pos x="806" y="296"/>
                  </a:cxn>
                  <a:cxn ang="0">
                    <a:pos x="520" y="1230"/>
                  </a:cxn>
                  <a:cxn ang="0">
                    <a:pos x="442" y="1518"/>
                  </a:cxn>
                  <a:cxn ang="0">
                    <a:pos x="378" y="1774"/>
                  </a:cxn>
                  <a:cxn ang="0">
                    <a:pos x="314" y="2028"/>
                  </a:cxn>
                  <a:cxn ang="0">
                    <a:pos x="266" y="2238"/>
                  </a:cxn>
                  <a:cxn ang="0">
                    <a:pos x="258" y="2294"/>
                  </a:cxn>
                  <a:cxn ang="0">
                    <a:pos x="186" y="2558"/>
                  </a:cxn>
                  <a:cxn ang="0">
                    <a:pos x="50" y="3070"/>
                  </a:cxn>
                  <a:cxn ang="0">
                    <a:pos x="0" y="3070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502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502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" name="Rectangle 25"/>
          <p:cNvSpPr>
            <a:spLocks noGrp="1" noChangeArrowheads="1"/>
          </p:cNvSpPr>
          <p:nvPr>
            <p:ph type="dt" sz="quarter" idx="10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B390-A5BB-44AD-9F78-7EBABD3ED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25BA-2E4A-4E27-8177-F6E6475D2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1DE3-79DC-4054-BBF6-C5CED061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01F6-2794-4FA5-8D9F-BBBDEB6F3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42726-00B7-4846-862D-4ADFE1867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7CE8-73C6-457E-AE9C-3F34277FE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3F62-1501-4BE5-A214-D4A03FCB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4B00-E2A7-4DC2-B3D5-8595CEA89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45BE4-7042-4ECF-A562-77852505D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4CC5B-24CE-4E77-9207-CB4AC650F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6A16-C533-4653-8B1A-26D2D4F67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/>
            <a:ahLst/>
            <a:cxnLst>
              <a:cxn ang="0">
                <a:pos x="0" y="1525"/>
              </a:cxn>
              <a:cxn ang="0">
                <a:pos x="79" y="1498"/>
              </a:cxn>
              <a:cxn ang="0">
                <a:pos x="753" y="1223"/>
              </a:cxn>
              <a:cxn ang="0">
                <a:pos x="1048" y="1054"/>
              </a:cxn>
              <a:cxn ang="0">
                <a:pos x="1122" y="1007"/>
              </a:cxn>
              <a:cxn ang="0">
                <a:pos x="1164" y="974"/>
              </a:cxn>
              <a:cxn ang="0">
                <a:pos x="1164" y="918"/>
              </a:cxn>
              <a:cxn ang="0">
                <a:pos x="1637" y="734"/>
              </a:cxn>
              <a:cxn ang="0">
                <a:pos x="1715" y="731"/>
              </a:cxn>
              <a:cxn ang="0">
                <a:pos x="1787" y="725"/>
              </a:cxn>
              <a:cxn ang="0">
                <a:pos x="1901" y="707"/>
              </a:cxn>
              <a:cxn ang="0">
                <a:pos x="2015" y="678"/>
              </a:cxn>
              <a:cxn ang="0">
                <a:pos x="2162" y="620"/>
              </a:cxn>
              <a:cxn ang="0">
                <a:pos x="2069" y="578"/>
              </a:cxn>
              <a:cxn ang="0">
                <a:pos x="2195" y="605"/>
              </a:cxn>
              <a:cxn ang="0">
                <a:pos x="2276" y="578"/>
              </a:cxn>
              <a:cxn ang="0">
                <a:pos x="2186" y="533"/>
              </a:cxn>
              <a:cxn ang="0">
                <a:pos x="2309" y="560"/>
              </a:cxn>
              <a:cxn ang="0">
                <a:pos x="2399" y="521"/>
              </a:cxn>
              <a:cxn ang="0">
                <a:pos x="2315" y="470"/>
              </a:cxn>
              <a:cxn ang="0">
                <a:pos x="2453" y="494"/>
              </a:cxn>
              <a:cxn ang="0">
                <a:pos x="2619" y="430"/>
              </a:cxn>
              <a:cxn ang="0">
                <a:pos x="2888" y="302"/>
              </a:cxn>
              <a:cxn ang="0">
                <a:pos x="3099" y="182"/>
              </a:cxn>
              <a:cxn ang="0">
                <a:pos x="3376" y="0"/>
              </a:cxn>
              <a:cxn ang="0">
                <a:pos x="3016" y="144"/>
              </a:cxn>
              <a:cxn ang="0">
                <a:pos x="2801" y="230"/>
              </a:cxn>
              <a:cxn ang="0">
                <a:pos x="2619" y="302"/>
              </a:cxn>
              <a:cxn ang="0">
                <a:pos x="2386" y="398"/>
              </a:cxn>
              <a:cxn ang="0">
                <a:pos x="2146" y="478"/>
              </a:cxn>
              <a:cxn ang="0">
                <a:pos x="1792" y="624"/>
              </a:cxn>
              <a:cxn ang="0">
                <a:pos x="1601" y="710"/>
              </a:cxn>
              <a:cxn ang="0">
                <a:pos x="1135" y="886"/>
              </a:cxn>
              <a:cxn ang="0">
                <a:pos x="1098" y="871"/>
              </a:cxn>
              <a:cxn ang="0">
                <a:pos x="993" y="871"/>
              </a:cxn>
              <a:cxn ang="0">
                <a:pos x="450" y="1039"/>
              </a:cxn>
              <a:cxn ang="0">
                <a:pos x="8" y="1214"/>
              </a:cxn>
              <a:cxn ang="0">
                <a:pos x="27" y="1240"/>
              </a:cxn>
              <a:cxn ang="0">
                <a:pos x="35" y="1237"/>
              </a:cxn>
              <a:cxn ang="0">
                <a:pos x="10" y="1528"/>
              </a:cxn>
              <a:cxn ang="0">
                <a:pos x="0" y="1525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83973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74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75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76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77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78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79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0"/>
                  </a:cxn>
                  <a:cxn ang="0">
                    <a:pos x="3" y="361"/>
                  </a:cxn>
                  <a:cxn ang="0">
                    <a:pos x="36" y="379"/>
                  </a:cxn>
                  <a:cxn ang="0">
                    <a:pos x="63" y="385"/>
                  </a:cxn>
                  <a:cxn ang="0">
                    <a:pos x="92" y="392"/>
                  </a:cxn>
                  <a:cxn ang="0">
                    <a:pos x="90" y="136"/>
                  </a:cxn>
                  <a:cxn ang="0">
                    <a:pos x="112" y="10"/>
                  </a:cxn>
                  <a:cxn ang="0">
                    <a:pos x="102" y="10"/>
                  </a:cxn>
                  <a:cxn ang="0">
                    <a:pos x="81" y="6"/>
                  </a:cxn>
                  <a:cxn ang="0">
                    <a:pos x="68" y="0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2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3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357"/>
                  </a:cxn>
                  <a:cxn ang="0">
                    <a:pos x="20" y="368"/>
                  </a:cxn>
                  <a:cxn ang="0">
                    <a:pos x="20" y="141"/>
                  </a:cxn>
                  <a:cxn ang="0">
                    <a:pos x="20" y="125"/>
                  </a:cxn>
                  <a:cxn ang="0">
                    <a:pos x="29" y="111"/>
                  </a:cxn>
                  <a:cxn ang="0">
                    <a:pos x="66" y="4"/>
                  </a:cxn>
                  <a:cxn ang="0">
                    <a:pos x="59" y="0"/>
                  </a:cxn>
                  <a:cxn ang="0">
                    <a:pos x="8" y="113"/>
                  </a:cxn>
                  <a:cxn ang="0">
                    <a:pos x="0" y="133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4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/>
                <a:ahLst/>
                <a:cxnLst>
                  <a:cxn ang="0">
                    <a:pos x="98" y="102"/>
                  </a:cxn>
                  <a:cxn ang="0">
                    <a:pos x="98" y="348"/>
                  </a:cxn>
                  <a:cxn ang="0">
                    <a:pos x="81" y="362"/>
                  </a:cxn>
                  <a:cxn ang="0">
                    <a:pos x="81" y="106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98" y="102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5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4"/>
                  </a:cxn>
                  <a:cxn ang="0">
                    <a:pos x="56" y="10"/>
                  </a:cxn>
                  <a:cxn ang="0">
                    <a:pos x="73" y="16"/>
                  </a:cxn>
                  <a:cxn ang="0">
                    <a:pos x="67" y="22"/>
                  </a:cxn>
                  <a:cxn ang="0">
                    <a:pos x="51" y="14"/>
                  </a:cxn>
                  <a:cxn ang="0">
                    <a:pos x="27" y="8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6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4"/>
                  </a:cxn>
                  <a:cxn ang="0">
                    <a:pos x="56" y="10"/>
                  </a:cxn>
                  <a:cxn ang="0">
                    <a:pos x="73" y="16"/>
                  </a:cxn>
                  <a:cxn ang="0">
                    <a:pos x="67" y="22"/>
                  </a:cxn>
                  <a:cxn ang="0">
                    <a:pos x="51" y="14"/>
                  </a:cxn>
                  <a:cxn ang="0">
                    <a:pos x="27" y="8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7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/>
                <a:ahLst/>
                <a:cxnLst>
                  <a:cxn ang="0">
                    <a:pos x="72" y="22"/>
                  </a:cxn>
                  <a:cxn ang="0">
                    <a:pos x="37" y="18"/>
                  </a:cxn>
                  <a:cxn ang="0">
                    <a:pos x="16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21" y="8"/>
                  </a:cxn>
                  <a:cxn ang="0">
                    <a:pos x="45" y="14"/>
                  </a:cxn>
                  <a:cxn ang="0">
                    <a:pos x="68" y="14"/>
                  </a:cxn>
                  <a:cxn ang="0">
                    <a:pos x="72" y="22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8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4"/>
                  </a:cxn>
                  <a:cxn ang="0">
                    <a:pos x="65" y="40"/>
                  </a:cxn>
                  <a:cxn ang="0">
                    <a:pos x="58" y="62"/>
                  </a:cxn>
                  <a:cxn ang="0">
                    <a:pos x="47" y="82"/>
                  </a:cxn>
                  <a:cxn ang="0">
                    <a:pos x="40" y="105"/>
                  </a:cxn>
                  <a:cxn ang="0">
                    <a:pos x="37" y="117"/>
                  </a:cxn>
                  <a:cxn ang="0">
                    <a:pos x="16" y="114"/>
                  </a:cxn>
                  <a:cxn ang="0">
                    <a:pos x="0" y="108"/>
                  </a:cxn>
                  <a:cxn ang="0">
                    <a:pos x="7" y="84"/>
                  </a:cxn>
                  <a:cxn ang="0">
                    <a:pos x="25" y="60"/>
                  </a:cxn>
                  <a:cxn ang="0">
                    <a:pos x="29" y="40"/>
                  </a:cxn>
                  <a:cxn ang="0">
                    <a:pos x="36" y="20"/>
                  </a:cxn>
                  <a:cxn ang="0">
                    <a:pos x="40" y="0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989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10"/>
                  </a:cxn>
                  <a:cxn ang="0">
                    <a:pos x="66" y="18"/>
                  </a:cxn>
                  <a:cxn ang="0">
                    <a:pos x="122" y="19"/>
                  </a:cxn>
                  <a:cxn ang="0">
                    <a:pos x="177" y="19"/>
                  </a:cxn>
                  <a:cxn ang="0">
                    <a:pos x="218" y="12"/>
                  </a:cxn>
                  <a:cxn ang="0">
                    <a:pos x="240" y="6"/>
                  </a:cxn>
                  <a:cxn ang="0">
                    <a:pos x="248" y="0"/>
                  </a:cxn>
                  <a:cxn ang="0">
                    <a:pos x="260" y="15"/>
                  </a:cxn>
                  <a:cxn ang="0">
                    <a:pos x="221" y="28"/>
                  </a:cxn>
                  <a:cxn ang="0">
                    <a:pos x="164" y="34"/>
                  </a:cxn>
                  <a:cxn ang="0">
                    <a:pos x="98" y="33"/>
                  </a:cxn>
                  <a:cxn ang="0">
                    <a:pos x="39" y="24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3990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/>
              <a:ahLst/>
              <a:cxnLst>
                <a:cxn ang="0">
                  <a:pos x="356" y="64"/>
                </a:cxn>
                <a:cxn ang="0">
                  <a:pos x="326" y="163"/>
                </a:cxn>
                <a:cxn ang="0">
                  <a:pos x="292" y="293"/>
                </a:cxn>
                <a:cxn ang="0">
                  <a:pos x="258" y="417"/>
                </a:cxn>
                <a:cxn ang="0">
                  <a:pos x="219" y="585"/>
                </a:cxn>
                <a:cxn ang="0">
                  <a:pos x="168" y="775"/>
                </a:cxn>
                <a:cxn ang="0">
                  <a:pos x="126" y="952"/>
                </a:cxn>
                <a:cxn ang="0">
                  <a:pos x="89" y="1085"/>
                </a:cxn>
                <a:cxn ang="0">
                  <a:pos x="0" y="1362"/>
                </a:cxn>
                <a:cxn ang="0">
                  <a:pos x="29" y="1365"/>
                </a:cxn>
                <a:cxn ang="0">
                  <a:pos x="132" y="1061"/>
                </a:cxn>
                <a:cxn ang="0">
                  <a:pos x="223" y="957"/>
                </a:cxn>
                <a:cxn ang="0">
                  <a:pos x="271" y="866"/>
                </a:cxn>
                <a:cxn ang="0">
                  <a:pos x="308" y="798"/>
                </a:cxn>
                <a:cxn ang="0">
                  <a:pos x="214" y="790"/>
                </a:cxn>
                <a:cxn ang="0">
                  <a:pos x="311" y="782"/>
                </a:cxn>
                <a:cxn ang="0">
                  <a:pos x="325" y="751"/>
                </a:cxn>
                <a:cxn ang="0">
                  <a:pos x="231" y="742"/>
                </a:cxn>
                <a:cxn ang="0">
                  <a:pos x="329" y="738"/>
                </a:cxn>
                <a:cxn ang="0">
                  <a:pos x="344" y="690"/>
                </a:cxn>
                <a:cxn ang="0">
                  <a:pos x="240" y="690"/>
                </a:cxn>
                <a:cxn ang="0">
                  <a:pos x="351" y="664"/>
                </a:cxn>
                <a:cxn ang="0">
                  <a:pos x="387" y="486"/>
                </a:cxn>
                <a:cxn ang="0">
                  <a:pos x="411" y="322"/>
                </a:cxn>
                <a:cxn ang="0">
                  <a:pos x="422" y="197"/>
                </a:cxn>
                <a:cxn ang="0">
                  <a:pos x="422" y="119"/>
                </a:cxn>
                <a:cxn ang="0">
                  <a:pos x="408" y="68"/>
                </a:cxn>
                <a:cxn ang="0">
                  <a:pos x="381" y="0"/>
                </a:cxn>
                <a:cxn ang="0">
                  <a:pos x="356" y="64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91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/>
            <a:ahLst/>
            <a:cxnLst>
              <a:cxn ang="0">
                <a:pos x="0" y="1272"/>
              </a:cxn>
              <a:cxn ang="0">
                <a:pos x="352" y="0"/>
              </a:cxn>
              <a:cxn ang="0">
                <a:pos x="26" y="1273"/>
              </a:cxn>
              <a:cxn ang="0">
                <a:pos x="0" y="1272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9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B3903746-3A03-449B-B38C-F4E4F159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2" grpId="0"/>
      <p:bldP spid="8399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9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9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9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9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9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14._iz-za_ostrova_na_styazhen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3857625" y="5286375"/>
            <a:ext cx="4929188" cy="1000125"/>
          </a:xfrm>
          <a:ln w="9525">
            <a:headEnd/>
            <a:tailEnd/>
          </a:ln>
        </p:spPr>
        <p:txBody>
          <a:bodyPr/>
          <a:lstStyle/>
          <a:p>
            <a:pPr algn="l"/>
            <a:r>
              <a:rPr lang="ru-RU" sz="2000" b="1" smtClean="0"/>
              <a:t>Выступление учителя МОУ «СОШ №5»</a:t>
            </a:r>
          </a:p>
          <a:p>
            <a:pPr algn="l"/>
            <a:r>
              <a:rPr lang="ru-RU" sz="2000" b="1" smtClean="0"/>
              <a:t>Таджибаевой  Ольги  Эвальдовны</a:t>
            </a:r>
          </a:p>
          <a:p>
            <a:pPr algn="l"/>
            <a:r>
              <a:rPr lang="ru-RU" smtClean="0"/>
              <a:t> </a:t>
            </a:r>
          </a:p>
        </p:txBody>
      </p:sp>
      <p:sp>
        <p:nvSpPr>
          <p:cNvPr id="3075" name="Заголовок 2"/>
          <p:cNvSpPr>
            <a:spLocks noGrp="1"/>
          </p:cNvSpPr>
          <p:nvPr>
            <p:ph type="ctrTitle" sz="quarter"/>
          </p:nvPr>
        </p:nvSpPr>
        <p:spPr>
          <a:xfrm>
            <a:off x="214313" y="2286000"/>
            <a:ext cx="8629650" cy="1500188"/>
          </a:xfrm>
          <a:ln w="9525">
            <a:headEnd/>
            <a:tailEnd/>
          </a:ln>
        </p:spPr>
        <p:txBody>
          <a:bodyPr/>
          <a:lstStyle/>
          <a:p>
            <a:r>
              <a:rPr lang="ru-RU" sz="3600" b="1" smtClean="0"/>
              <a:t>«Современный подход к изучению басни в начальной школе»  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857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algn="ctr" eaLnBrk="0" hangingPunct="0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</a:endParaRPr>
          </a:p>
          <a:p>
            <a:pPr indent="342900" algn="ctr" eaLnBrk="0" hangingPunct="0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5»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</a:endParaRPr>
          </a:p>
          <a:p>
            <a:pPr indent="342900" algn="ctr" eaLnBrk="0" hangingPunct="0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МОГО «Ухта»Республика Коми 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5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</a:rPr>
              <a:t>Программные задачи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214422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</a:rPr>
              <a:t>Этапы исследования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00166" y="1214422"/>
            <a:ext cx="7358114" cy="464347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Постановка проблемы.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Изучение теории по данной проблематики.          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Подбор методов исследования и практическое овладение ими.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Сбор собственного материала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Анализ и обобщение.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Научный комментарий.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</a:rPr>
              <a:t>Собственные выводы.               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</a:rPr>
              <a:t>Прогнозируемый результат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3042" y="1285860"/>
            <a:ext cx="7215238" cy="50006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tx1"/>
                </a:solidFill>
              </a:rPr>
              <a:t> Осуществление коллективного исследования на определенную тему с постановкой 1-2 задач исследования;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tx1"/>
                </a:solidFill>
              </a:rPr>
              <a:t>   Умение представить доклад с показом;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tx1"/>
                </a:solidFill>
              </a:rPr>
              <a:t>   Умение самостоятельно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провести этапы исследования в течение урока.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tx1"/>
                </a:solidFill>
              </a:rPr>
              <a:t>  Умение составить алгоритм действий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определенному правилу, понятию.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tx1"/>
                </a:solidFill>
              </a:rPr>
              <a:t>   Умение учащихся описывать изучаемый материал.     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>
                <a:solidFill>
                  <a:schemeClr val="tx1"/>
                </a:solidFill>
              </a:rPr>
              <a:t>   Умение работать со справочной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литературой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443px-krylovbasnopisetsbyegg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0"/>
            <a:ext cx="3786188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1000125" y="500063"/>
            <a:ext cx="5000625" cy="1357312"/>
          </a:xfrm>
          <a:ln w="9525">
            <a:headEnd/>
            <a:tailEnd/>
          </a:ln>
        </p:spPr>
        <p:txBody>
          <a:bodyPr/>
          <a:lstStyle/>
          <a:p>
            <a:r>
              <a:rPr lang="ru-RU" b="1" i="1" smtClean="0"/>
              <a:t>Иван Андреевич</a:t>
            </a:r>
          </a:p>
          <a:p>
            <a:r>
              <a:rPr lang="ru-RU" sz="3600" b="1" i="1" smtClean="0"/>
              <a:t> Крылов</a:t>
            </a:r>
            <a:endParaRPr lang="ru-RU" sz="3600" b="1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</a:rPr>
              <a:t>Существенные признаки басни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63" y="1285875"/>
            <a:ext cx="2928937" cy="7143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Краткость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2214563"/>
            <a:ext cx="2928938" cy="7143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Главные герои</a:t>
            </a:r>
            <a:r>
              <a:rPr lang="ru-RU" dirty="0"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500" y="3143250"/>
            <a:ext cx="2928938" cy="20002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Животные</a:t>
            </a:r>
            <a:endParaRPr lang="ru-RU" sz="2400" dirty="0"/>
          </a:p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Растения</a:t>
            </a:r>
            <a:endParaRPr lang="ru-RU" sz="2400" dirty="0"/>
          </a:p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Предметы</a:t>
            </a:r>
            <a:endParaRPr lang="ru-RU" sz="2400" dirty="0"/>
          </a:p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Люди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285860"/>
            <a:ext cx="2928937" cy="928688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3200" dirty="0">
                <a:cs typeface="Times New Roman" pitchFamily="18" charset="0"/>
              </a:rPr>
              <a:t>Иносказание</a:t>
            </a:r>
            <a:endParaRPr lang="ru-RU" sz="3200" dirty="0"/>
          </a:p>
          <a:p>
            <a:pPr algn="ctr" eaLnBrk="0" hangingPunct="0">
              <a:defRPr/>
            </a:pPr>
            <a:r>
              <a:rPr lang="ru-RU" sz="2000" dirty="0">
                <a:cs typeface="Times New Roman" pitchFamily="18" charset="0"/>
              </a:rPr>
              <a:t>(аллегория)</a:t>
            </a:r>
            <a:endParaRPr lang="ru-RU" sz="20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00306"/>
            <a:ext cx="2928938" cy="7143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3200" dirty="0">
                <a:cs typeface="Times New Roman" pitchFamily="18" charset="0"/>
              </a:rPr>
              <a:t>Олицетворение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75" y="3429000"/>
            <a:ext cx="2928938" cy="7143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cs typeface="Times New Roman" pitchFamily="18" charset="0"/>
              </a:rPr>
              <a:t>Мораль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75" y="4429125"/>
            <a:ext cx="2928938" cy="71437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cs typeface="Times New Roman" pitchFamily="18" charset="0"/>
              </a:rPr>
              <a:t>Сатира</a:t>
            </a:r>
            <a:endParaRPr lang="ru-RU" sz="32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Виды заданий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85750" y="4572000"/>
            <a:ext cx="261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.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5688" y="1857364"/>
            <a:ext cx="8572592" cy="135729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Басня – литературный жанр, который начинается или заканчивается моралью</a:t>
            </a:r>
            <a:r>
              <a:rPr lang="ru-RU" sz="3200" dirty="0">
                <a:cs typeface="Times New Roman" pitchFamily="18" charset="0"/>
              </a:rPr>
              <a:t>.</a:t>
            </a:r>
            <a:endParaRPr lang="ru-RU" sz="32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5688" y="3786190"/>
            <a:ext cx="8572592" cy="135729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Басня – это стихотворение или короткий рассказ, героями которого чаще являются животные или растения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720" y="1857364"/>
            <a:ext cx="8572592" cy="135729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Басня – это небольшое произведение, написанное стихами или прозой, в котором высмеиваются пороки и недостатки людей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85720" y="3786190"/>
            <a:ext cx="8572592" cy="142873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Басня – это краткий рассказ, в котором содержится иносказательный смысл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20" y="285728"/>
            <a:ext cx="8643998" cy="292895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Басня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это стихотворение или короткий рассказ, персонажами который чаще бывают животные или растения. Наделяя их чертами характера людей, автор высмеивает пороки (недостатки) человека. В начале или в конце басни могут быть слова, которые помогают понять её смысл, то самое главное, о чём хотел сказать писатель.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Эти слова называются моралью.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3571876"/>
            <a:ext cx="8786874" cy="242889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Басня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краткое иносказательное нравоучительное стихотворение, рассказ.</a:t>
            </a: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Иносказание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выражение, содержащее иной, скрытый смысл, аллегория.</a:t>
            </a: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Олицетворение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воплощение каких –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нибудь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черт, свойств ( о живом существе).</a:t>
            </a: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Мораль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-Нравственные нормы поведения, отношений с людьми, а также сама нравственность.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-Логический, поучительный вывод из чего –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нибудь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-Нравоучение, наставление.</a:t>
            </a: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Порок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тяжёлый предосудительный недостаток, позорящее свойство.</a:t>
            </a:r>
          </a:p>
          <a:p>
            <a:pPr eaLnBrk="0" hangingPunct="0"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		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(Словарь русского языка  С,И, Ожегов)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Примерные виды заданий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14480" y="1357298"/>
            <a:ext cx="7143800" cy="500066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Font typeface="Courier New" pitchFamily="49" charset="0"/>
              <a:buChar char="o"/>
            </a:pPr>
            <a:r>
              <a:rPr lang="ru-RU" sz="280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соотнести пословицу и мораль </a:t>
            </a:r>
          </a:p>
          <a:p>
            <a:pPr eaLnBrk="0" hangingPunct="0"/>
            <a:r>
              <a:rPr lang="ru-RU" sz="240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(«Делу время – потехе час»/ «Ты все пел…»)</a:t>
            </a:r>
            <a:endParaRPr lang="ru-RU" sz="240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</a:pPr>
            <a:r>
              <a:rPr lang="ru-RU" sz="280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сгруппировать по пороку и морали</a:t>
            </a:r>
            <a:endParaRPr lang="ru-RU" sz="280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</a:pPr>
            <a:r>
              <a:rPr lang="ru-RU" sz="280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соотнести пословицу и крылатое выражение, фразеологизм, басню</a:t>
            </a:r>
            <a:endParaRPr lang="ru-RU" sz="280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</a:pPr>
            <a:r>
              <a:rPr lang="ru-RU" sz="280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соотнести пословицу и героя басни</a:t>
            </a:r>
            <a:endParaRPr lang="ru-RU" sz="280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</a:pPr>
            <a:r>
              <a:rPr lang="ru-RU" sz="280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«рассыпанная пословица», мораль</a:t>
            </a:r>
            <a:endParaRPr lang="ru-RU" sz="2800">
              <a:solidFill>
                <a:schemeClr val="tx1"/>
              </a:solidFill>
            </a:endParaRPr>
          </a:p>
          <a:p>
            <a:pPr eaLnBrk="0" hangingPunct="0"/>
            <a:r>
              <a:rPr lang="ru-RU" sz="1400">
                <a:solidFill>
                  <a:srgbClr val="FFFFCC"/>
                </a:solidFill>
              </a:rPr>
              <a:t>  </a:t>
            </a:r>
            <a:endParaRPr lang="ru-RU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CC"/>
                </a:solidFill>
                <a:cs typeface="Times New Roman" pitchFamily="18" charset="0"/>
              </a:rPr>
              <a:t> </a:t>
            </a:r>
            <a: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  <a:t>Пословицы</a:t>
            </a:r>
            <a:endParaRPr lang="ru-RU" sz="32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285860"/>
            <a:ext cx="4286280" cy="52864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У короткого ума – длинный язык.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Труд человека кормит, а лень  портит.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Без беды друга не узнаешь.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Кто вчера солгал, тому завтра не поверят.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Жизнь дана на добрые дела. 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Худо тому, кто добра не делает никому.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Робкого  и тень страшит.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Соврёшь – не помрёшь, да вперёд не поверят.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Что посеешь, то и пожнёшь.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Под лежачий камень вода не течёт.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У лести нет чести.</a:t>
            </a:r>
            <a:endParaRPr lang="ru-RU" sz="19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Других не суди, на себя погляди.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85860"/>
            <a:ext cx="4286280" cy="52864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900" b="1" dirty="0">
                <a:cs typeface="Times New Roman" pitchFamily="18" charset="0"/>
              </a:rPr>
              <a:t> </a:t>
            </a:r>
            <a:r>
              <a:rPr lang="ru-RU" sz="1800" b="1" dirty="0">
                <a:cs typeface="Times New Roman" pitchFamily="18" charset="0"/>
              </a:rPr>
              <a:t>Кто веселится весной, тот плачет летом. 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За большим погонишься, малое потеряешь.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Рад бы заплакать, да смех одолел.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Поспешишь – людей насмешишь.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Лето пролежишь – зимой с сумой побежишь.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Семь раз примерь,  один – отрежь.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Много захочешь – последнее потеряешь.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Делу – время, потехе – час.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На языке -  медок, на сердце - ледок.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Вместе не грузно, а врозь – хоть брось.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Верь своим очам, а не чужим речам.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2286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Ученье – свет, а не ученье – тьма.</a:t>
            </a:r>
            <a:endParaRPr lang="ru-RU" sz="18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</a:br>
            <a: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  <a:t>Крылатые выражения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286280" cy="47863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Сильнее кошки зверя нет.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Ай Моська! Знать, она сильна, что лает на Слона.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Хоть видит око, да зуб неймёт.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Кукушка хвалит петуха за то, что хвалит он кукушку.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И сердце льстец всегда отыщет уголок.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Сыр выпал, с ним была плутовка такова.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У сильного всегда бессильный виноват.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Недаром говорится, что дело мастера боится.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Спой, светик, не стыдись! 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4143404" cy="47863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А воз и ныне там.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А ларчик просто открывался.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Чем кумушек считать трудиться, не лучше ль на себя, кума, оборотиться?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Ты всё пела? это дело:  так   поди же,  попляши!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А вы, друзья, как ни садитесь, всё в музыканты не годитесь.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А Васька слушает да ест.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Слона – то я и не приметил.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Вперёд чужой беде не смейся голубок.</a:t>
            </a:r>
            <a:endParaRPr lang="ru-RU" sz="1800" b="1" dirty="0"/>
          </a:p>
          <a:p>
            <a:pPr>
              <a:buFont typeface="Courier New" pitchFamily="49" charset="0"/>
              <a:buChar char="o"/>
              <a:tabLst>
                <a:tab pos="457200" algn="l"/>
              </a:tabLst>
              <a:defRPr/>
            </a:pPr>
            <a:r>
              <a:rPr lang="ru-RU" sz="1800" b="1" dirty="0">
                <a:cs typeface="Times New Roman" pitchFamily="18" charset="0"/>
              </a:rPr>
              <a:t> Ты виноват уж  тем, что хочется мне кушать.</a:t>
            </a:r>
            <a:endParaRPr lang="ru-RU" sz="1800" b="1" dirty="0"/>
          </a:p>
          <a:p>
            <a:pPr>
              <a:tabLst>
                <a:tab pos="457200" algn="l"/>
              </a:tabLst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Результаты аккредитации школ в 2008-2009 учебном году </a:t>
            </a:r>
            <a:r>
              <a:rPr lang="en-US" sz="3200" b="1" smtClean="0">
                <a:solidFill>
                  <a:schemeClr val="bg1"/>
                </a:solidFill>
              </a:rPr>
              <a:t/>
            </a:r>
            <a:br>
              <a:rPr lang="en-US" sz="32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( уровень сформированности умений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ru-RU" sz="2400" b="1" smtClean="0">
                <a:solidFill>
                  <a:schemeClr val="bg1"/>
                </a:solidFill>
              </a:rPr>
              <a:t>по предметам)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285720" y="1500174"/>
            <a:ext cx="8358246" cy="5143536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785938"/>
          <a:ext cx="7429524" cy="44850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57381"/>
                <a:gridCol w="1857381"/>
                <a:gridCol w="1857381"/>
                <a:gridCol w="1857381"/>
              </a:tblGrid>
              <a:tr h="5161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Предмет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Название темы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% </a:t>
                      </a:r>
                      <a:r>
                        <a:rPr lang="ru-RU" sz="1600" b="1" dirty="0"/>
                        <a:t>выполнения </a:t>
                      </a:r>
                      <a:r>
                        <a:rPr lang="ru-RU" sz="1600" b="1" dirty="0" smtClean="0"/>
                        <a:t>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«СОШ №5»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Результаты </a:t>
                      </a:r>
                      <a:r>
                        <a:rPr lang="ru-RU" sz="1000" b="1" dirty="0" smtClean="0"/>
                        <a:t>по городу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03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Литература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- работа с текстом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/>
                        <a:t>19 ч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78 ч.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03445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/>
                        <a:t>67%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 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/>
                        <a:t>62,2%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 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9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- знание литиратурных жанров: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84%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/>
                        <a:t>81,2%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15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  рассказ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9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- знание литературных жанов: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58%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52,2%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15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  басня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9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- знание литературных жанов: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74%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58,2%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15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  стихотворение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0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70C0"/>
                          </a:solidFill>
                        </a:rPr>
                        <a:t> - умение найти скрытый смысл 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</a:rPr>
                        <a:t>53%</a:t>
                      </a:r>
                      <a:endParaRPr lang="ru-RU" sz="10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</a:rPr>
                        <a:t>55,2%</a:t>
                      </a:r>
                      <a:endParaRPr lang="ru-RU" sz="10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15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 басни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 - лексический запас, </a:t>
                      </a:r>
                      <a:r>
                        <a:rPr lang="ru-RU" sz="1000" b="1" dirty="0" smtClean="0"/>
                        <a:t>умение 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79%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58%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269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 узнавать и толковать смысл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 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  <a:tr h="39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/>
                        <a:t> - круг литературных знаний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53%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45,8%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</a:br>
            <a:r>
              <a:rPr lang="ru-RU" sz="3200" b="1" smtClean="0">
                <a:solidFill>
                  <a:srgbClr val="FFFFCC"/>
                </a:solidFill>
                <a:cs typeface="Times New Roman" pitchFamily="18" charset="0"/>
              </a:rPr>
              <a:t>Фразеологические обороты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mtClean="0"/>
          </a:p>
        </p:txBody>
      </p:sp>
      <p:pic>
        <p:nvPicPr>
          <p:cNvPr id="5" name="14._iz-za_ostrova_na_styazh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43938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4000528" cy="48577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С похвал вскружилась голова.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От радости в зобу дыханье  спёрло.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На руку нечист.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Попасть впросак.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Видит око, да зуб неймёт.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Ухом не ведёт.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На лад нейдёт.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Тризну правил.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Язва здешних мест.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На стенке зарубить.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Это  зло не так большой руки.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Речей не тратить по- пустому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Из кожи лезут вон.</a:t>
            </a:r>
            <a:endParaRPr lang="ru-RU" sz="1800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428736"/>
            <a:ext cx="3857652" cy="48577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А проку на волос нет в нём.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Из кожи рвётся.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Как белка в колесе.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Сердце к сердцу жить.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Стоять горой.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В глаза глядеть друг другу.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Сошка мелкая.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 « Орест мой !» - «Мой Пилад!»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Клочья вверх летят.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Зима катит в глаза.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С плеч беда долой.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В семье не без урода.</a:t>
            </a:r>
            <a:endParaRPr lang="ru-RU" sz="1800" b="1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800" b="1" dirty="0">
                <a:cs typeface="Times New Roman" pitchFamily="18" charset="0"/>
              </a:rPr>
              <a:t> Мухи не обидит.</a:t>
            </a:r>
            <a:endParaRPr lang="ru-RU" sz="18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Дискуссия (по Г.А.Цукерман ) может стать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785918" y="1285860"/>
            <a:ext cx="7143800" cy="500066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3125" y="1857375"/>
            <a:ext cx="6286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местом развития речи младших подростков, их умения формулировать свое мнение.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средством развития мышления школьника, помогая в потоке устных дискуссий, быстро развертывающихся на уроке, фиксировать наиболее важные моменты (противоречия, обнаружение новой проблемы, гипотезы о неизвестном, способы их проверки, выводы);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785918" y="1285860"/>
            <a:ext cx="7143800" cy="500066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0" y="1785938"/>
            <a:ext cx="6286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возможностью высказываться всем желающим, даже тем детям, которые по разным причинам (неуверенность, застенчивость, медленный тип деятельности, предпочтение роли слушателя) не участвуют в устных обсуждениях;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средством организации внимания детей на уроке;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500166" y="1285860"/>
            <a:ext cx="7429552" cy="500066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000250" y="2000250"/>
            <a:ext cx="67865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одним из способов освоения современных ИКТ – технологий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переходной учебной формой между устной дискуссией, характерной для начального этапа образования, и мысленных диалогом с авторами научных и научно-популярных текстов, из которых ученики основной школы получают сведения о взглядах на проблемы, существующие в разных областях знаний.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47106" grpId="0"/>
      <p:bldP spid="47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Работа с иллюстрациями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357313" y="3533775"/>
            <a:ext cx="742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i="1" dirty="0"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571604" y="1214422"/>
            <a:ext cx="7286676" cy="5072098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3200" i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И.Крылов образными словами, точными определениями, глаголами смог настолько ярко показать нам своих героев, что возникает невольное желание показать их в рисунке, иллюстрации. Неслучайно многие художники, да и сами дети любят иллюстрировать басни И.Крылова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FFCC"/>
                </a:solidFill>
              </a:rPr>
              <a:t>Детские рисунки</a:t>
            </a:r>
          </a:p>
        </p:txBody>
      </p:sp>
      <p:pic>
        <p:nvPicPr>
          <p:cNvPr id="3" name="Picture 3" descr="C:\Documents and Settings\Admin\Рабочий стол\Мои рисунки\с.jpg"/>
          <p:cNvPicPr>
            <a:picLocks noChangeAspect="1" noChangeArrowheads="1"/>
          </p:cNvPicPr>
          <p:nvPr/>
        </p:nvPicPr>
        <p:blipFill>
          <a:blip r:embed="rId2"/>
          <a:srcRect l="25391" t="-1563" r="24219" b="9375"/>
          <a:stretch>
            <a:fillRect/>
          </a:stretch>
        </p:blipFill>
        <p:spPr bwMode="auto">
          <a:xfrm>
            <a:off x="2643188" y="1500188"/>
            <a:ext cx="40005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Admin\Рабочий стол\Мои рисунки\16.12.2007 16_21_0001.jpg"/>
          <p:cNvPicPr>
            <a:picLocks noChangeAspect="1" noChangeArrowheads="1"/>
          </p:cNvPicPr>
          <p:nvPr/>
        </p:nvPicPr>
        <p:blipFill>
          <a:blip r:embed="rId3"/>
          <a:srcRect l="24219" t="1563" r="25391"/>
          <a:stretch>
            <a:fillRect/>
          </a:stretch>
        </p:blipFill>
        <p:spPr bwMode="auto">
          <a:xfrm>
            <a:off x="2643188" y="1571625"/>
            <a:ext cx="4000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Мои рисунки\сы.jpg"/>
          <p:cNvPicPr>
            <a:picLocks noChangeAspect="1" noChangeArrowheads="1"/>
          </p:cNvPicPr>
          <p:nvPr/>
        </p:nvPicPr>
        <p:blipFill>
          <a:blip r:embed="rId4"/>
          <a:srcRect l="14844" t="1563" r="19531"/>
          <a:stretch>
            <a:fillRect/>
          </a:stretch>
        </p:blipFill>
        <p:spPr bwMode="auto">
          <a:xfrm>
            <a:off x="2643188" y="1571625"/>
            <a:ext cx="4000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FFCC"/>
                </a:solidFill>
                <a:cs typeface="Times New Roman" pitchFamily="18" charset="0"/>
              </a:rPr>
              <a:t>Лебедь, щука и рак</a:t>
            </a:r>
            <a:endParaRPr lang="ru-RU" sz="3200" b="1" i="1" smtClean="0">
              <a:solidFill>
                <a:srgbClr val="FFFFCC"/>
              </a:solidFill>
            </a:endParaRPr>
          </a:p>
        </p:txBody>
      </p:sp>
      <p:pic>
        <p:nvPicPr>
          <p:cNvPr id="3" name="Рисунок 1" descr="Lebed_chuka_rak01.jpg"/>
          <p:cNvPicPr>
            <a:picLocks noChangeAspect="1"/>
          </p:cNvPicPr>
          <p:nvPr/>
        </p:nvPicPr>
        <p:blipFill>
          <a:blip r:embed="rId2">
            <a:lum contrast="10000"/>
          </a:blip>
          <a:srcRect l="2316" t="1538" r="1518" b="1538"/>
          <a:stretch>
            <a:fillRect/>
          </a:stretch>
        </p:blipFill>
        <p:spPr bwMode="auto">
          <a:xfrm>
            <a:off x="1714500" y="1714500"/>
            <a:ext cx="59293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Lebed_chuka_rak02.jpg"/>
          <p:cNvPicPr>
            <a:picLocks noChangeAspect="1"/>
          </p:cNvPicPr>
          <p:nvPr/>
        </p:nvPicPr>
        <p:blipFill>
          <a:blip r:embed="rId3">
            <a:lum contrast="10000"/>
          </a:blip>
          <a:srcRect l="1030" t="1350" r="1076" b="2702"/>
          <a:stretch>
            <a:fillRect/>
          </a:stretch>
        </p:blipFill>
        <p:spPr bwMode="auto">
          <a:xfrm>
            <a:off x="1714500" y="1714500"/>
            <a:ext cx="60483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Lebed_chuka_rak03.jpg"/>
          <p:cNvPicPr>
            <a:picLocks noChangeAspect="1"/>
          </p:cNvPicPr>
          <p:nvPr/>
        </p:nvPicPr>
        <p:blipFill>
          <a:blip r:embed="rId4">
            <a:lum contrast="10000"/>
          </a:blip>
          <a:srcRect l="1054" t="1389" r="867" b="2777"/>
          <a:stretch>
            <a:fillRect/>
          </a:stretch>
        </p:blipFill>
        <p:spPr bwMode="auto">
          <a:xfrm>
            <a:off x="1714500" y="1709738"/>
            <a:ext cx="60721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Lebed_chuka_rak04.jpg"/>
          <p:cNvPicPr>
            <a:picLocks noChangeAspect="1"/>
          </p:cNvPicPr>
          <p:nvPr/>
        </p:nvPicPr>
        <p:blipFill>
          <a:blip r:embed="rId5">
            <a:lum contrast="10000"/>
          </a:blip>
          <a:srcRect l="2113" t="2817" r="1759" b="2815"/>
          <a:stretch>
            <a:fillRect/>
          </a:stretch>
        </p:blipFill>
        <p:spPr bwMode="auto">
          <a:xfrm>
            <a:off x="1714500" y="1714500"/>
            <a:ext cx="61134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FFCC"/>
                </a:solidFill>
                <a:cs typeface="Times New Roman" pitchFamily="18" charset="0"/>
              </a:rPr>
              <a:t>Мартышка  и  очки</a:t>
            </a:r>
            <a:endParaRPr lang="ru-RU" sz="3200" b="1" i="1" smtClean="0">
              <a:solidFill>
                <a:srgbClr val="FFFFCC"/>
              </a:solidFill>
            </a:endParaRPr>
          </a:p>
        </p:txBody>
      </p:sp>
      <p:pic>
        <p:nvPicPr>
          <p:cNvPr id="3" name="Рисунок 1" descr="Martishka_ochki1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643063" y="1714500"/>
            <a:ext cx="585787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Martishka_ochki2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2469"/>
          <a:stretch>
            <a:fillRect/>
          </a:stretch>
        </p:blipFill>
        <p:spPr bwMode="auto">
          <a:xfrm>
            <a:off x="1643063" y="1714500"/>
            <a:ext cx="55546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Martishka_ochki3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 t="1538" r="1869" b="3078"/>
          <a:stretch>
            <a:fillRect/>
          </a:stretch>
        </p:blipFill>
        <p:spPr bwMode="auto">
          <a:xfrm>
            <a:off x="1643063" y="1714500"/>
            <a:ext cx="609758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Martishka_ochki4.jp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rcRect l="1100" t="1450" r="978" b="4349"/>
          <a:stretch>
            <a:fillRect/>
          </a:stretch>
        </p:blipFill>
        <p:spPr bwMode="auto">
          <a:xfrm>
            <a:off x="1643063" y="1714500"/>
            <a:ext cx="61626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Martishka_ochki5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 l="1151" r="2225" b="4546"/>
          <a:stretch>
            <a:fillRect/>
          </a:stretch>
        </p:blipFill>
        <p:spPr bwMode="auto">
          <a:xfrm>
            <a:off x="1643063" y="1714500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Martishka_ochki6.jpg"/>
          <p:cNvPicPr>
            <a:picLocks noChangeAspect="1"/>
          </p:cNvPicPr>
          <p:nvPr/>
        </p:nvPicPr>
        <p:blipFill>
          <a:blip r:embed="rId7">
            <a:lum bright="-10000" contrast="10000"/>
          </a:blip>
          <a:srcRect l="2409" t="1587" r="-27" b="1587"/>
          <a:stretch>
            <a:fillRect/>
          </a:stretch>
        </p:blipFill>
        <p:spPr bwMode="auto">
          <a:xfrm>
            <a:off x="1643063" y="1714500"/>
            <a:ext cx="59769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Martishka_ochki7.jpg"/>
          <p:cNvPicPr>
            <a:picLocks noChangeAspect="1"/>
          </p:cNvPicPr>
          <p:nvPr/>
        </p:nvPicPr>
        <p:blipFill>
          <a:blip r:embed="rId8">
            <a:lum bright="-10000" contrast="10000"/>
          </a:blip>
          <a:srcRect l="2080" t="1370" r="2242" b="1369"/>
          <a:stretch>
            <a:fillRect/>
          </a:stretch>
        </p:blipFill>
        <p:spPr bwMode="auto">
          <a:xfrm>
            <a:off x="1643063" y="1714500"/>
            <a:ext cx="61436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 descr="Martishka_ochki8.jpg"/>
          <p:cNvPicPr>
            <a:picLocks noChangeAspect="1"/>
          </p:cNvPicPr>
          <p:nvPr/>
        </p:nvPicPr>
        <p:blipFill>
          <a:blip r:embed="rId9">
            <a:lum bright="-10000" contrast="10000"/>
          </a:blip>
          <a:srcRect l="2200" t="2898" r="978" b="2898"/>
          <a:stretch>
            <a:fillRect/>
          </a:stretch>
        </p:blipFill>
        <p:spPr bwMode="auto">
          <a:xfrm>
            <a:off x="1643063" y="1676400"/>
            <a:ext cx="6143625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FFCC"/>
                </a:solidFill>
              </a:rPr>
              <a:t>Ворона и лисица</a:t>
            </a:r>
          </a:p>
        </p:txBody>
      </p:sp>
      <p:pic>
        <p:nvPicPr>
          <p:cNvPr id="3" name="Picture 6" descr="E:\НАТАХЕ\Крылов И.А\Крылов иллюстрации\3396556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286000"/>
            <a:ext cx="5561013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E:\НАТАХЕ\Крылов И.А\Крылов иллюстрации\3396549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52663"/>
            <a:ext cx="5572125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E:\НАТАХЕ\Крылов И.А\Крылов иллюстрации\3396535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214563"/>
            <a:ext cx="5657850" cy="326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E:\НАТАХЕ\Крылов И.А\Крылов иллюстрации\3396542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92338"/>
            <a:ext cx="5643563" cy="326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E:\НАТАХЕ\Крылов И.А\Крылов иллюстрации\3396546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2170113"/>
            <a:ext cx="5715000" cy="330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НАТАХЕ\Крылов И.А\Крылов иллюстрации\33965235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2143125"/>
            <a:ext cx="5784850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Примерные задания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714480" y="1285860"/>
            <a:ext cx="7072362" cy="4429156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8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Учащимся  предлагается работа с иллюстрациями народного художника</a:t>
            </a: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0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</a:t>
            </a:r>
            <a:r>
              <a:rPr lang="ru-RU" sz="2000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угадай, героем какой басни является данный персонаж</a:t>
            </a:r>
            <a:endParaRPr lang="ru-RU" sz="2000" i="1" dirty="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000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определи характер героя, какие средства и приемы использовал художник</a:t>
            </a:r>
            <a:endParaRPr lang="ru-RU" sz="2000" i="1" dirty="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000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передай диалог, который изобразил художник</a:t>
            </a:r>
            <a:endParaRPr lang="ru-RU" sz="2000" i="1" dirty="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000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изобрази героя иллюстрации</a:t>
            </a:r>
            <a:endParaRPr lang="ru-RU" sz="2000" i="1" dirty="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000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«живая картина»</a:t>
            </a:r>
            <a:endParaRPr lang="ru-RU" sz="2000" i="1" dirty="0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000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столкнуть противоречия ( гибкий кот – плут, изящная стрекоза – бездельница, грациозная лиса – лгунья и т.д.)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82563" y="571500"/>
            <a:ext cx="8802687" cy="1285875"/>
          </a:xfrm>
        </p:spPr>
        <p:txBody>
          <a:bodyPr/>
          <a:lstStyle/>
          <a:p>
            <a:r>
              <a:rPr lang="ru-RU" sz="3100" b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 этапе закрепления, обобщения можно использовать творческие задания, которые помогут раскрыть скрытый смысл</a:t>
            </a:r>
            <a:r>
              <a:rPr lang="ru-RU" sz="36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714480" y="2000240"/>
            <a:ext cx="7072362" cy="3643338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викторины, кроссворды</a:t>
            </a:r>
            <a:endParaRPr lang="ru-RU" sz="2800" i="1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сочинение басни на заданную тему</a:t>
            </a:r>
            <a:endParaRPr lang="ru-RU" sz="2800" i="1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мини – сочинения на тему морали</a:t>
            </a:r>
            <a:endParaRPr lang="ru-RU" sz="2800" i="1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чтение по ролям, инсценирование,     </a:t>
            </a:r>
          </a:p>
          <a:p>
            <a:pPr eaLnBrk="0" hangingPunct="0"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   пантомимы, живые картины</a:t>
            </a:r>
            <a:endParaRPr lang="ru-RU" sz="2800" i="1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«лавка забытых вещей»</a:t>
            </a:r>
            <a:endParaRPr lang="ru-RU" sz="2800" i="1">
              <a:solidFill>
                <a:schemeClr val="tx1"/>
              </a:solidFill>
            </a:endParaRPr>
          </a:p>
          <a:p>
            <a:pPr eaLnBrk="0" hangingPunct="0">
              <a:buFont typeface="Courier New" pitchFamily="49" charset="0"/>
              <a:buChar char="o"/>
              <a:defRPr/>
            </a:pPr>
            <a:r>
              <a:rPr lang="ru-RU" sz="2800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«черный ящик пороков»</a:t>
            </a:r>
            <a:endParaRPr lang="ru-RU" sz="2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43px-krylovbasnopisetsbyegg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528638"/>
            <a:ext cx="28575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5" name="Picture 4" descr="E:\НАТАХЕ\Крылов И.А\Крылов иллюстрации\poster-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714884"/>
            <a:ext cx="2071702" cy="180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3" descr="E:\НАТАХЕ\Крылов И.А\Крылов иллюстрации\26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71480"/>
            <a:ext cx="1652572" cy="21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2" descr="E:\НАТАХЕ\Крылов И.А\Крылов иллюстрации\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071678"/>
            <a:ext cx="1438286" cy="19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9" descr="E:\НАТАХЕ\Крылов И.А\Крылов иллюстрации\krylov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143380"/>
            <a:ext cx="1500198" cy="20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Прямоугольник 9"/>
          <p:cNvSpPr/>
          <p:nvPr/>
        </p:nvSpPr>
        <p:spPr>
          <a:xfrm>
            <a:off x="1285875" y="4429125"/>
            <a:ext cx="4357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Иван Андреевич</a:t>
            </a:r>
          </a:p>
          <a:p>
            <a:pPr>
              <a:defRPr/>
            </a:pPr>
            <a:r>
              <a:rPr lang="ru-RU" b="1" i="1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 		Крылов</a:t>
            </a:r>
            <a:endParaRPr lang="ru-RU" b="1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85750" y="500063"/>
          <a:ext cx="85725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1428728" y="428604"/>
            <a:ext cx="7215238" cy="49292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643063" y="642938"/>
            <a:ext cx="6786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800" i="1" dirty="0">
                <a:latin typeface="+mn-lt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000" i="1" dirty="0">
                <a:latin typeface="+mn-lt"/>
                <a:ea typeface="Calibri" pitchFamily="34" charset="0"/>
                <a:cs typeface="Times New Roman" pitchFamily="18" charset="0"/>
              </a:rPr>
              <a:t>В младшем школьном возрасте, как утверждают психологи, отсутствует или слабо развито такое качество ,как самокритичность. Крылов, вскрывая пороки подсказывает как поступить, как жить  правильно , учит видеть ошибки, обогащает знанием жизни и её мудрости.</a:t>
            </a:r>
            <a:endParaRPr lang="ru-RU" sz="3000" i="1" dirty="0">
              <a:latin typeface="+mn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785813" y="785813"/>
            <a:ext cx="7772400" cy="2357437"/>
          </a:xfrm>
        </p:spPr>
        <p:txBody>
          <a:bodyPr/>
          <a:lstStyle/>
          <a:p>
            <a:pPr algn="r"/>
            <a:r>
              <a:rPr lang="ru-RU" sz="4000" b="1" smtClean="0"/>
              <a:t>Планируемые результаты начального общего образования</a:t>
            </a:r>
            <a:endParaRPr lang="ru-RU" sz="4000" smtClean="0"/>
          </a:p>
          <a:p>
            <a:endParaRPr lang="ru-RU" smtClean="0"/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0" y="3143250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ru-RU" sz="3200" b="1" dirty="0">
                <a:solidFill>
                  <a:srgbClr val="FFFFE2"/>
                </a:solidFill>
                <a:latin typeface="+mn-lt"/>
                <a:cs typeface="Times New Roman" pitchFamily="18" charset="0"/>
              </a:rPr>
              <a:t>(стандарты второго поколения)</a:t>
            </a:r>
            <a:endParaRPr lang="ru-RU" sz="3200" b="1" dirty="0">
              <a:solidFill>
                <a:srgbClr val="FFFFE2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313" y="4214813"/>
            <a:ext cx="60007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4400" b="1" dirty="0">
                <a:latin typeface="+mn-lt"/>
              </a:rPr>
              <a:t>Литературное чтение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35731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chemeClr val="accent3"/>
                </a:solidFill>
              </a:rPr>
              <a:t>Раздел</a:t>
            </a:r>
            <a:br>
              <a:rPr lang="ru-RU" sz="3200" dirty="0" smtClean="0">
                <a:solidFill>
                  <a:schemeClr val="accent3"/>
                </a:solidFill>
              </a:rPr>
            </a:br>
            <a:r>
              <a:rPr lang="ru-RU" sz="3200" dirty="0" smtClean="0">
                <a:solidFill>
                  <a:schemeClr val="accent3"/>
                </a:solidFill>
              </a:rPr>
              <a:t> </a:t>
            </a:r>
            <a:r>
              <a:rPr lang="ru-RU" sz="3200" b="1" dirty="0" smtClean="0">
                <a:solidFill>
                  <a:schemeClr val="accent3"/>
                </a:solidFill>
              </a:rPr>
              <a:t>«Виды речевой и читательской деятельности»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1714480" y="1285860"/>
            <a:ext cx="7072362" cy="500066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071688" y="1428750"/>
            <a:ext cx="62865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Выпускник получит возможность научиться:</a:t>
            </a:r>
            <a:endParaRPr lang="ru-RU" sz="2800" b="1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воспринимать художественную литературу как вид искусства;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осмысливать эстетические и нравственные ценности художественного текста и высказывать собственное суждение;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осознанно выбирать виды чтения (ознакомительное, изучающее, выборочное, поисковое) в зависимости от цели чтения;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714480" y="2500306"/>
            <a:ext cx="7072362" cy="3786214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71688" y="2428875"/>
            <a:ext cx="6500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определять авторскую позицию и высказывать свое отношение к герою и его поступкам;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доказывать и подтверждать фактами (из текста ) собственное суждение;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на практическом уровне овладевать некоторыми видами письменной речи (повествование – создание текста по аналогии, рассуждение – письменный ответ на вопрос, описание – характеристика героя).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I I</a:t>
            </a:r>
            <a:r>
              <a:rPr lang="ru-RU" sz="3200" smtClean="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ru-RU" sz="3200" smtClean="0">
                <a:solidFill>
                  <a:schemeClr val="bg1"/>
                </a:solidFill>
              </a:rPr>
              <a:t>Раздел </a:t>
            </a:r>
            <a:r>
              <a:rPr lang="ru-RU" sz="3200" b="1" smtClean="0">
                <a:solidFill>
                  <a:schemeClr val="bg1"/>
                </a:solidFill>
              </a:rPr>
              <a:t/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«Творческая деятельность»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714480" y="1714488"/>
            <a:ext cx="7143800" cy="4714908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2071688" y="2071688"/>
            <a:ext cx="65722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Выпускник получит возможность научиться:</a:t>
            </a:r>
            <a:endParaRPr lang="ru-RU" sz="2800" b="1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творчески пересказывать текст (от лица героя, от автора), дополнять текст;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создавать иллюстрации, диафильм по содержанию произведения;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работать в группе ,создавая инсценировки по произведению, сценарии, проекты;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способам написания изложения.</a:t>
            </a:r>
            <a:endParaRPr lang="ru-RU" sz="2400">
              <a:latin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188" y="122238"/>
            <a:ext cx="10072688" cy="12065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chemeClr val="accent3"/>
                </a:solidFill>
              </a:rPr>
              <a:t>Раздел </a:t>
            </a:r>
            <a:r>
              <a:rPr lang="en-US" sz="3600" dirty="0" smtClean="0">
                <a:solidFill>
                  <a:schemeClr val="accent3"/>
                </a:solidFill>
              </a:rPr>
              <a:t/>
            </a:r>
            <a:br>
              <a:rPr lang="en-US" sz="3600" dirty="0" smtClean="0">
                <a:solidFill>
                  <a:schemeClr val="accent3"/>
                </a:solidFill>
              </a:rPr>
            </a:br>
            <a:r>
              <a:rPr lang="ru-RU" sz="3200" b="1" dirty="0" smtClean="0">
                <a:solidFill>
                  <a:schemeClr val="accent3"/>
                </a:solidFill>
              </a:rPr>
              <a:t>«Литературоведческая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r>
              <a:rPr lang="ru-RU" sz="3200" b="1" dirty="0" smtClean="0">
                <a:solidFill>
                  <a:schemeClr val="accent3"/>
                </a:solidFill>
              </a:rPr>
              <a:t>пропедевтика»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1714480" y="1500174"/>
            <a:ext cx="7215238" cy="4357718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1857375" y="1643063"/>
            <a:ext cx="707231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Выпускник получит возможность научиться:</a:t>
            </a:r>
            <a:endParaRPr lang="ru-RU" sz="2400" b="1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сравнивать, сопоставлять, делать элементарный анализ различных текстов, использовать ряд литературоведческих понятий (фольклорная и авторская литература, структура текста, герой, автор) и средства художественной выразительности (сравнение, олицетворение, метафора);</a:t>
            </a:r>
            <a:endParaRPr lang="en-US" sz="20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определит позиции героев и автора художественного текста;</a:t>
            </a:r>
            <a:endParaRPr lang="ru-RU" sz="200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создавать прозаический или поэтический текст по аналогии на основе авторского текста. Используя средств художественной выразительности (в том числе из текста).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5286375"/>
            <a:ext cx="85010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latin typeface="+mn-lt"/>
              </a:rPr>
              <a:t>г.Ухта</a:t>
            </a:r>
          </a:p>
          <a:p>
            <a:pPr algn="ctr">
              <a:defRPr/>
            </a:pPr>
            <a:r>
              <a:rPr lang="ru-RU" i="1" dirty="0" smtClean="0">
                <a:latin typeface="+mn-lt"/>
              </a:rPr>
              <a:t>2013 </a:t>
            </a:r>
            <a:r>
              <a:rPr lang="ru-RU" i="1" dirty="0">
                <a:latin typeface="+mn-lt"/>
              </a:rPr>
              <a:t>год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Внимание к  басне в начальной школе обусловлено рядом её достоинств</a:t>
            </a:r>
            <a:endParaRPr lang="ru-RU" smtClean="0">
              <a:solidFill>
                <a:srgbClr val="FFFF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-214313" y="2714625"/>
            <a:ext cx="2643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latin typeface="+mn-lt"/>
                <a:ea typeface="Calibri" pitchFamily="34" charset="0"/>
                <a:cs typeface="Times New Roman" pitchFamily="18" charset="0"/>
              </a:rPr>
              <a:t>      </a:t>
            </a:r>
            <a:endParaRPr lang="ru-RU" sz="11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714500" y="1428750"/>
            <a:ext cx="7143750" cy="4786313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800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1.Басня заключает в себе большие возможности для нравственного воспитания. Басня - метко нарисованная сценка из жизни, просто и живо рассказывает о людских пороках, в ней всегда существует положительная направленность того или иного осуждения и хорошо осознаётся младшими школьниками. («Что осуждает басня» «Чему учит»)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714480" y="1428736"/>
            <a:ext cx="7143800" cy="4786346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endParaRPr lang="ru-RU" sz="2800" i="1">
              <a:solidFill>
                <a:srgbClr val="0D0D0D"/>
              </a:solidFill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ru-RU" sz="2800" i="1">
              <a:solidFill>
                <a:srgbClr val="0D0D0D"/>
              </a:solidFill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2800" i="1">
                <a:solidFill>
                  <a:srgbClr val="0D0D0D"/>
                </a:solidFill>
                <a:ea typeface="Calibri" pitchFamily="34" charset="0"/>
                <a:cs typeface="Calibri" pitchFamily="34" charset="0"/>
              </a:rPr>
              <a:t>2.Лаконизм, картинность и выразительность описаний, меткость и народность языка чрезвычайно много дают для развития речи учащихся. Размер басни не превышает 20-30 срок, но по содержанию это пьеса со своей завязкой, кульминацией и развязкой. Для детей –это замечательный образец предельно краткого по форме и ёмкого по содержанию, описание какого либо случая.</a:t>
            </a:r>
            <a:endParaRPr lang="ru-RU" sz="2800" i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285728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Восприятие художественного произведения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500174"/>
          <a:ext cx="857256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idx="1"/>
          </p:nvPr>
        </p:nvSpPr>
        <p:spPr>
          <a:xfrm>
            <a:off x="457200" y="642938"/>
            <a:ext cx="4040188" cy="1071562"/>
          </a:xfrm>
        </p:spPr>
        <p:txBody>
          <a:bodyPr/>
          <a:lstStyle/>
          <a:p>
            <a:pPr algn="ctr"/>
            <a:endParaRPr lang="ru-RU" i="1" smtClean="0"/>
          </a:p>
          <a:p>
            <a:pPr algn="ctr"/>
            <a:endParaRPr lang="ru-RU" i="1" smtClean="0"/>
          </a:p>
          <a:p>
            <a:pPr algn="ctr"/>
            <a:endParaRPr lang="ru-RU" i="1" smtClean="0"/>
          </a:p>
          <a:p>
            <a:pPr algn="ctr"/>
            <a:endParaRPr lang="ru-RU" i="1" smtClean="0"/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1800" smtClean="0"/>
          </a:p>
        </p:txBody>
      </p:sp>
      <p:sp>
        <p:nvSpPr>
          <p:cNvPr id="9220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143125"/>
            <a:ext cx="4071938" cy="4000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  подводит к противоречию и предлагает ученикам самим найти способ разрешения</a:t>
            </a:r>
            <a:endParaRPr lang="ru-RU" sz="1900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  излагает и сталкивает различные точки зрения на один и тот же вопрос</a:t>
            </a:r>
            <a:endParaRPr lang="ru-RU" sz="1900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  сталкивает учащихся с жизненными явлениями, требующими теоретического объяснения</a:t>
            </a:r>
            <a:endParaRPr lang="ru-RU" sz="1900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  побуждает делать сравнения, выводы из ситуации, сопоставлять факты</a:t>
            </a:r>
            <a:endParaRPr lang="ru-RU" sz="1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143125"/>
            <a:ext cx="4071938" cy="4000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побуждает к анализу жизненных явлений, приводящих их к столкновению с прежними житейскими представлениями</a:t>
            </a:r>
            <a:endParaRPr lang="ru-RU" sz="1900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  сталкивает при формулировании гипотез</a:t>
            </a:r>
            <a:endParaRPr lang="ru-RU" sz="1900" dirty="0"/>
          </a:p>
          <a:p>
            <a:pPr>
              <a:buFont typeface="Courier New" pitchFamily="49" charset="0"/>
              <a:buChar char="o"/>
              <a:defRPr/>
            </a:pPr>
            <a:r>
              <a:rPr lang="ru-RU" sz="1900" b="1" dirty="0"/>
              <a:t>   ставит проблемные задачи</a:t>
            </a:r>
            <a:r>
              <a:rPr lang="ru-RU" sz="1800" b="1" dirty="0"/>
              <a:t> (с недостающими и избыточными данными, с неопределенностью в постановке вопроса, с противоречивыми данными, с заведомо допущенными ошибками, с ограничением времени для решения проблемы).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2143125"/>
            <a:ext cx="4000500" cy="4000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ru-RU" sz="1800" b="1" dirty="0"/>
              <a:t>   </a:t>
            </a:r>
            <a:r>
              <a:rPr lang="ru-RU" sz="2000" b="1" dirty="0"/>
              <a:t>восприятие конкретного содержания,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000" b="1" dirty="0"/>
              <a:t>   раскрытие композиции,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000" b="1" dirty="0"/>
              <a:t>   характерных особенностей действующих лиц, мотивов их поведения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000" b="1" dirty="0"/>
              <a:t>   выяснение главной мысли конкретной части басни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000" b="1" dirty="0"/>
              <a:t>  раскрытие аллегории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000" b="1" dirty="0"/>
              <a:t>   анализ морали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642938"/>
            <a:ext cx="4000500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	</a:t>
            </a:r>
            <a:r>
              <a:rPr lang="ru-RU" sz="1900" dirty="0">
                <a:solidFill>
                  <a:schemeClr val="tx1"/>
                </a:solidFill>
              </a:rPr>
              <a:t>Традиционный подход в работе над басней чаще всего включает в себя следующие компоненты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42938"/>
            <a:ext cx="4071938" cy="1357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0" y="642938"/>
            <a:ext cx="40719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900" dirty="0">
                <a:latin typeface="+mn-lt"/>
                <a:ea typeface="Calibri" pitchFamily="34" charset="0"/>
                <a:cs typeface="Times New Roman" pitchFamily="18" charset="0"/>
              </a:rPr>
              <a:t>В  развивающей методике </a:t>
            </a:r>
            <a:r>
              <a:rPr lang="ru-RU" sz="1900" dirty="0" err="1">
                <a:latin typeface="+mn-lt"/>
                <a:ea typeface="Calibri" pitchFamily="34" charset="0"/>
                <a:cs typeface="Times New Roman" pitchFamily="18" charset="0"/>
              </a:rPr>
              <a:t>Занкова</a:t>
            </a:r>
            <a:r>
              <a:rPr lang="ru-RU" sz="1900" dirty="0">
                <a:latin typeface="+mn-lt"/>
                <a:ea typeface="Calibri" pitchFamily="34" charset="0"/>
                <a:cs typeface="Times New Roman" pitchFamily="18" charset="0"/>
              </a:rPr>
              <a:t> анализ басни идет от главной мысли к морали и конкретному содержанию</a:t>
            </a:r>
            <a:endParaRPr lang="ru-RU" sz="1900" dirty="0">
              <a:latin typeface="+mn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19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  <a:ea typeface="Calibri" pitchFamily="34" charset="0"/>
                <a:cs typeface="Times New Roman" pitchFamily="18" charset="0"/>
              </a:rPr>
              <a:t>Успех работы над басней, как убеждает школьный опыт, определяется рядом условий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928794" y="1928802"/>
            <a:ext cx="6500858" cy="4143404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800" i="1"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600" i="1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</a:rPr>
              <a:t>1. Важно в процессе анализа басни помочь ученику живо представить развитие действия, ярко воспроизводить образы (целесообразно проводить словесное рисование, чтение в лицах, инсценирование). Таким образом у детей развивается внимание к каждой детали обстановки и штрихам облика героя. </a:t>
            </a:r>
            <a:endParaRPr lang="ru-RU" sz="2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928794" y="1928802"/>
            <a:ext cx="6500858" cy="4143404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endParaRPr lang="ru-RU" sz="2800">
              <a:solidFill>
                <a:srgbClr val="FFFFCC"/>
              </a:solidFill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2600" i="1">
                <a:solidFill>
                  <a:srgbClr val="0D0D0D"/>
                </a:solidFill>
                <a:ea typeface="Calibri" pitchFamily="34" charset="0"/>
                <a:cs typeface="Calibri" pitchFamily="34" charset="0"/>
              </a:rPr>
              <a:t>2. Очень многое дает для понимания идеи басни выяснение отношений к персонажам басни. Вопрос «Кому из действующих лиц вы сочувствуете и почему» сразу ставит детей перед необходимостью вникнуть в мотивы поведения действующих лиц т.е. приступить к анализу.</a:t>
            </a:r>
            <a:endParaRPr lang="ru-RU" sz="2600" i="1">
              <a:solidFill>
                <a:srgbClr val="0D0D0D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928794" y="1928802"/>
            <a:ext cx="6500858" cy="421484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2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3. Сопоставление конкретных образов басни без утраты авторского своеобразия подводит к раскрытию аллегории</a:t>
            </a:r>
            <a:endParaRPr lang="ru-RU" sz="2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Calibri" pitchFamily="34" charset="0"/>
              </a:rPr>
              <a:t>4. Научить детей самостоятельно выделять авторскую оценку. Понимание роли каждого действующего лица – основа раскрытия идейной направленности басни</a:t>
            </a:r>
            <a:endParaRPr lang="ru-RU" sz="2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928794" y="1928802"/>
            <a:ext cx="6500858" cy="421484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>
                <a:solidFill>
                  <a:srgbClr val="0D0D0D"/>
                </a:solidFill>
                <a:ea typeface="Calibri" pitchFamily="34" charset="0"/>
                <a:cs typeface="Calibri" pitchFamily="34" charset="0"/>
              </a:rPr>
              <a:t>	</a:t>
            </a:r>
            <a:r>
              <a:rPr lang="ru-RU" sz="2800" i="1">
                <a:solidFill>
                  <a:srgbClr val="0D0D0D"/>
                </a:solidFill>
                <a:ea typeface="Calibri" pitchFamily="34" charset="0"/>
                <a:cs typeface="Calibri" pitchFamily="34" charset="0"/>
              </a:rPr>
              <a:t>Центральным вопросом анализа басни является раскрытие аллегории и морали, именно это умение найти скрытый смысл часто является затруднительным для учеников</a:t>
            </a:r>
            <a:r>
              <a:rPr lang="ru-RU" sz="2800">
                <a:solidFill>
                  <a:srgbClr val="0D0D0D"/>
                </a:solidFill>
                <a:ea typeface="Calibri" pitchFamily="34" charset="0"/>
                <a:cs typeface="Calibri" pitchFamily="34" charset="0"/>
              </a:rPr>
              <a:t>.</a:t>
            </a:r>
            <a:endParaRPr lang="ru-RU" sz="2800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FFCC"/>
                </a:solidFill>
              </a:rPr>
              <a:t>Исследование литературного материала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572000" y="264318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85750" y="22860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800" dirty="0">
                <a:latin typeface="+mn-lt"/>
              </a:rPr>
              <a:t>   </a:t>
            </a:r>
            <a:r>
              <a:rPr lang="ru-RU" sz="2400" b="1" dirty="0">
                <a:latin typeface="+mn-lt"/>
              </a:rPr>
              <a:t>формирование способностей самостоятельно и творчески осваивать(перестраивать) новые способы деятельности в любой сфере человеческой культуры.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285750" y="3571875"/>
            <a:ext cx="86439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  <a:defRPr/>
            </a:pPr>
            <a:r>
              <a:rPr lang="ru-RU" sz="3200" b="1" dirty="0">
                <a:latin typeface="+mn-lt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 такого исследования научить детей различать жанр басни среди других жанров, находить отличительные признаки, главными из которых являются аллегория и мораль, направленные на высмеивании порока.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50" y="1285875"/>
            <a:ext cx="8572500" cy="785813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исследования: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643688" y="2071688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(по Г.А.Цукерман ) </a:t>
            </a:r>
            <a:endParaRPr lang="ru-RU" sz="160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Шаблон оформления «Чернильница»">
  <a:themeElements>
    <a:clrScheme name="Шаблон оформления «Чернильница» 2">
      <a:dk1>
        <a:srgbClr val="000000"/>
      </a:dk1>
      <a:lt1>
        <a:srgbClr val="FFFFCC"/>
      </a:lt1>
      <a:dk2>
        <a:srgbClr val="333300"/>
      </a:dk2>
      <a:lt2>
        <a:srgbClr val="333300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Шаблон оформления «Чернильница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Чернильница»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1981</Words>
  <Application>Microsoft Office PowerPoint</Application>
  <PresentationFormat>Экран (4:3)</PresentationFormat>
  <Paragraphs>302</Paragraphs>
  <Slides>35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Tahoma</vt:lpstr>
      <vt:lpstr>Arial</vt:lpstr>
      <vt:lpstr>Times New Roman</vt:lpstr>
      <vt:lpstr>Calibri</vt:lpstr>
      <vt:lpstr>Courier New</vt:lpstr>
      <vt:lpstr>Wingdings</vt:lpstr>
      <vt:lpstr>Шаблон оформления «Чернильница»</vt:lpstr>
      <vt:lpstr>«Современный подход к изучению басни в начальной школе»    </vt:lpstr>
      <vt:lpstr>Результаты аккредитации школ в 2008-2009 учебном году  ( уровень сформированности умений по предметам)</vt:lpstr>
      <vt:lpstr>Слайд 3</vt:lpstr>
      <vt:lpstr>Внимание к  басне в начальной школе обусловлено рядом её достоинств</vt:lpstr>
      <vt:lpstr>Слайд 5</vt:lpstr>
      <vt:lpstr>Восприятие художественного произведения</vt:lpstr>
      <vt:lpstr>Слайд 7</vt:lpstr>
      <vt:lpstr>Успех работы над басней, как убеждает школьный опыт, определяется рядом условий</vt:lpstr>
      <vt:lpstr>Исследование литературного материала</vt:lpstr>
      <vt:lpstr>Программные задачи</vt:lpstr>
      <vt:lpstr>Этапы исследования</vt:lpstr>
      <vt:lpstr>Прогнозируемый результат</vt:lpstr>
      <vt:lpstr>Слайд 13</vt:lpstr>
      <vt:lpstr>Существенные признаки басни  </vt:lpstr>
      <vt:lpstr>Виды заданий</vt:lpstr>
      <vt:lpstr>Слайд 16</vt:lpstr>
      <vt:lpstr>Примерные виды заданий</vt:lpstr>
      <vt:lpstr> Пословицы</vt:lpstr>
      <vt:lpstr> Крылатые выражения </vt:lpstr>
      <vt:lpstr> Фразеологические обороты </vt:lpstr>
      <vt:lpstr>Дискуссия (по Г.А.Цукерман ) может стать</vt:lpstr>
      <vt:lpstr>Работа с иллюстрациями</vt:lpstr>
      <vt:lpstr>Детские рисунки</vt:lpstr>
      <vt:lpstr>Лебедь, щука и рак</vt:lpstr>
      <vt:lpstr>Мартышка  и  очки</vt:lpstr>
      <vt:lpstr>Ворона и лисица</vt:lpstr>
      <vt:lpstr>Примерные задания </vt:lpstr>
      <vt:lpstr>На этапе закрепления, обобщения можно использовать творческие задания, которые помогут раскрыть скрытый смысл </vt:lpstr>
      <vt:lpstr>Слайд 29</vt:lpstr>
      <vt:lpstr>Слайд 30</vt:lpstr>
      <vt:lpstr>Слайд 31</vt:lpstr>
      <vt:lpstr>I Раздел  «Виды речевой и читательской деятельности»  </vt:lpstr>
      <vt:lpstr>I I  Раздел  «Творческая деятельность»</vt:lpstr>
      <vt:lpstr>I I I   Раздел  «Литературоведческая пропедевтика»</vt:lpstr>
      <vt:lpstr>Слайд 35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Ольга</cp:lastModifiedBy>
  <cp:revision>51</cp:revision>
  <dcterms:created xsi:type="dcterms:W3CDTF">2007-10-29T17:38:46Z</dcterms:created>
  <dcterms:modified xsi:type="dcterms:W3CDTF">2013-12-25T16:17:13Z</dcterms:modified>
</cp:coreProperties>
</file>