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5"/>
  </p:notesMasterIdLst>
  <p:sldIdLst>
    <p:sldId id="274" r:id="rId2"/>
    <p:sldId id="275" r:id="rId3"/>
    <p:sldId id="27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3300"/>
    <a:srgbClr val="97C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659" autoAdjust="0"/>
  </p:normalViewPr>
  <p:slideViewPr>
    <p:cSldViewPr>
      <p:cViewPr>
        <p:scale>
          <a:sx n="80" d="100"/>
          <a:sy n="80" d="100"/>
        </p:scale>
        <p:origin x="-7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F7544-DE5B-479A-9AB0-AE15D96899C6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1DBE0-1EBF-4959-AB9E-5D62C36189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75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1DBE0-1EBF-4959-AB9E-5D62C361892E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520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3B11AB1-F6F6-457E-9414-47761C9A0248}" type="datetimeFigureOut">
              <a:rPr lang="ru-RU" smtClean="0"/>
              <a:pPr/>
              <a:t>09.06.2014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CED7D8-0896-4C2E-8664-6200B3D15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0" r="4930" b="9362"/>
          <a:stretch/>
        </p:blipFill>
        <p:spPr>
          <a:xfrm rot="5400000">
            <a:off x="1396848" y="483472"/>
            <a:ext cx="6381328" cy="5791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Выноска-облако 5"/>
          <p:cNvSpPr/>
          <p:nvPr/>
        </p:nvSpPr>
        <p:spPr>
          <a:xfrm flipH="1">
            <a:off x="0" y="0"/>
            <a:ext cx="4139952" cy="2132856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Помните, и млад и стар,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Выполняйте строго: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Пешеходу – тротуар,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Транспорту – дорога!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2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82" y="3501008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6632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21" y="3501008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79" y="116632"/>
            <a:ext cx="3714158" cy="2785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Овал 6"/>
          <p:cNvSpPr/>
          <p:nvPr/>
        </p:nvSpPr>
        <p:spPr>
          <a:xfrm>
            <a:off x="2627784" y="2348880"/>
            <a:ext cx="3744416" cy="194421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/>
              <a:t> Разучивание рифмованных правил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/>
              <a:t>Домино «Знаки дорожного движения»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Рассматривание картин, отгадывание загадок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/>
              <a:t>Разыгрывание ситуаций</a:t>
            </a:r>
          </a:p>
        </p:txBody>
      </p:sp>
    </p:spTree>
    <p:extLst>
      <p:ext uri="{BB962C8B-B14F-4D97-AF65-F5344CB8AC3E}">
        <p14:creationId xmlns:p14="http://schemas.microsoft.com/office/powerpoint/2010/main" val="373015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25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59" y="998730"/>
            <a:ext cx="7812360" cy="5859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67544" y="105660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Тренинг «Приемы оказания первой помощи».</a:t>
            </a:r>
            <a:endParaRPr lang="ru-RU" sz="2000" dirty="0"/>
          </a:p>
        </p:txBody>
      </p:sp>
      <p:sp>
        <p:nvSpPr>
          <p:cNvPr id="4" name="Выноска-облако 3"/>
          <p:cNvSpPr/>
          <p:nvPr/>
        </p:nvSpPr>
        <p:spPr>
          <a:xfrm flipH="1">
            <a:off x="3275856" y="404664"/>
            <a:ext cx="3312368" cy="23762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Всем понятно, что лекарства без врача давать опасно.</a:t>
            </a:r>
          </a:p>
          <a:p>
            <a:pPr algn="ctr"/>
            <a:r>
              <a:rPr lang="ru-RU" sz="1600" dirty="0" smtClean="0"/>
              <a:t>Но можно доверить любому ребенку пластырь и йод, бинты и зеленку.</a:t>
            </a:r>
          </a:p>
        </p:txBody>
      </p:sp>
    </p:spTree>
    <p:extLst>
      <p:ext uri="{BB962C8B-B14F-4D97-AF65-F5344CB8AC3E}">
        <p14:creationId xmlns:p14="http://schemas.microsoft.com/office/powerpoint/2010/main" val="11706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884</TotalTime>
  <Words>66</Words>
  <Application>Microsoft Office PowerPoint</Application>
  <PresentationFormat>Экран (4:3)</PresentationFormat>
  <Paragraphs>12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Виолетта</dc:creator>
  <cp:lastModifiedBy>Александр</cp:lastModifiedBy>
  <cp:revision>99</cp:revision>
  <dcterms:created xsi:type="dcterms:W3CDTF">2013-05-08T10:00:53Z</dcterms:created>
  <dcterms:modified xsi:type="dcterms:W3CDTF">2014-06-09T18:33:48Z</dcterms:modified>
</cp:coreProperties>
</file>