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964" autoAdjust="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838C-145C-4DE8-8259-F15A7F7B394F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63BE-9C3C-421A-8C5F-2D6BDB512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5007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ambria" pitchFamily="18" charset="0"/>
                <a:cs typeface="Times New Roman" pitchFamily="18" charset="0"/>
              </a:rPr>
              <a:t>« ИНТЕГРАЦИЯ ОБРАЗОВАТЕЛЬНОЙ ОБЛАСТИ «БЕЗОПАСНОСТЬ(ПДД)»               С ОБРАЗОВАТЕЛЬНОЙ ОБЛАСТЬЮ «ФИЗИЧЕСКАЯ КУЛЬТУРА»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СЦЕНАРИЙ СПОРТИВНОГО  ПРАЗДНИКА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</a:t>
            </a:r>
            <a:r>
              <a:rPr lang="ru-RU" sz="3100" dirty="0" smtClean="0"/>
              <a:t>«КРАСНЫЙ,ЖЕЛТЫЙ,ЗЕЛЕНЫЙ»</a:t>
            </a:r>
            <a:br>
              <a:rPr lang="ru-RU" sz="3100" dirty="0" smtClean="0"/>
            </a:br>
            <a:r>
              <a:rPr lang="ru-RU" sz="3100" dirty="0" smtClean="0"/>
              <a:t>     для детей подготовительной группы</a:t>
            </a:r>
            <a:br>
              <a:rPr lang="ru-RU" sz="3100" dirty="0" smtClean="0"/>
            </a:br>
            <a:r>
              <a:rPr lang="ru-RU" sz="3100" dirty="0" smtClean="0"/>
              <a:t>    (совместно с инспектором ГИБДД)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Выполнил: Ким О.Л. ГБДОУ № 78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43644"/>
            <a:ext cx="640080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Командное задание «СОБЕРИ КАРТИНКУ»</a:t>
            </a:r>
            <a:endParaRPr lang="ru-RU" sz="2400" b="1" dirty="0"/>
          </a:p>
        </p:txBody>
      </p:sp>
      <p:pic>
        <p:nvPicPr>
          <p:cNvPr id="7" name="Содержимое 6" descr="DSC00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2857519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Конкурсы  для зрителей</a:t>
            </a:r>
            <a:endParaRPr lang="ru-RU" sz="2800" b="1" dirty="0"/>
          </a:p>
        </p:txBody>
      </p:sp>
      <p:pic>
        <p:nvPicPr>
          <p:cNvPr id="6" name="Рисунок 5" descr="IMGP0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785794"/>
            <a:ext cx="3786214" cy="58578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НАГРАЖДЕНИЕ</a:t>
            </a:r>
            <a:endParaRPr lang="ru-RU" sz="2400" b="1" dirty="0"/>
          </a:p>
        </p:txBody>
      </p:sp>
      <p:pic>
        <p:nvPicPr>
          <p:cNvPr id="6" name="Рисунок 5" descr="IMGP0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3929058" cy="59293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/>
              <a:t>Цель: Формирование навыков безопасного поведения на дороге в подвижных и спортивных играх.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8000" dirty="0" smtClean="0"/>
              <a:t>Задачи: </a:t>
            </a:r>
          </a:p>
          <a:p>
            <a:pPr>
              <a:buNone/>
            </a:pPr>
            <a:r>
              <a:rPr lang="ru-RU" sz="8000" dirty="0" smtClean="0"/>
              <a:t>1. Закреплять знания о правилах дорожного движения, о сигналах светофора.</a:t>
            </a:r>
          </a:p>
          <a:p>
            <a:pPr>
              <a:buNone/>
            </a:pPr>
            <a:r>
              <a:rPr lang="ru-RU" sz="8000" dirty="0" smtClean="0"/>
              <a:t>2. Продолжать углублять знания детей о дорожных знаках: предупреждающие, запрещающие, информационно-указательные и знаки сервиса.</a:t>
            </a:r>
          </a:p>
          <a:p>
            <a:pPr>
              <a:buNone/>
            </a:pPr>
            <a:r>
              <a:rPr lang="ru-RU" sz="8000" dirty="0" smtClean="0"/>
              <a:t>3. Развивать познавательные процессы: внимание, воображение, восприятие, память.</a:t>
            </a:r>
          </a:p>
          <a:p>
            <a:pPr>
              <a:buNone/>
            </a:pPr>
            <a:r>
              <a:rPr lang="ru-RU" sz="8000" dirty="0" smtClean="0"/>
              <a:t>4. Воспитывать желание соблюдать правила дорожного движения.</a:t>
            </a:r>
          </a:p>
          <a:p>
            <a:pPr>
              <a:buNone/>
            </a:pPr>
            <a:r>
              <a:rPr lang="ru-RU" sz="8000" dirty="0" smtClean="0"/>
              <a:t>5. Совершенствовать двигательные навыки и физические качества.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endParaRPr lang="ru-RU" sz="4500" dirty="0" smtClean="0"/>
          </a:p>
          <a:p>
            <a:pPr>
              <a:buNone/>
            </a:pPr>
            <a:r>
              <a:rPr lang="ru-RU" sz="6400" dirty="0" smtClean="0"/>
              <a:t>Оборудование:                                                                                          </a:t>
            </a:r>
          </a:p>
          <a:p>
            <a:pPr>
              <a:buNone/>
            </a:pPr>
            <a:r>
              <a:rPr lang="ru-RU" sz="6400" dirty="0" smtClean="0"/>
              <a:t>Флажки , мячи малые, конверты</a:t>
            </a:r>
          </a:p>
          <a:p>
            <a:pPr>
              <a:buNone/>
            </a:pPr>
            <a:r>
              <a:rPr lang="ru-RU" sz="6400" dirty="0" smtClean="0"/>
              <a:t>(</a:t>
            </a:r>
            <a:r>
              <a:rPr lang="ru-RU" sz="6400" dirty="0" err="1" smtClean="0"/>
              <a:t>красные,желтыйе,зеленые</a:t>
            </a:r>
            <a:r>
              <a:rPr lang="ru-RU" sz="6400" dirty="0" smtClean="0"/>
              <a:t>);</a:t>
            </a:r>
          </a:p>
          <a:p>
            <a:pPr>
              <a:buNone/>
            </a:pPr>
            <a:r>
              <a:rPr lang="ru-RU" sz="6400" dirty="0" smtClean="0"/>
              <a:t> обручи малые, палки гимнастические; </a:t>
            </a:r>
          </a:p>
          <a:p>
            <a:pPr>
              <a:buNone/>
            </a:pPr>
            <a:r>
              <a:rPr lang="ru-RU" sz="6400" dirty="0" err="1" smtClean="0"/>
              <a:t>стойки-ориентиры,кольца</a:t>
            </a:r>
            <a:r>
              <a:rPr lang="ru-RU" sz="6400" dirty="0" smtClean="0"/>
              <a:t>;</a:t>
            </a:r>
          </a:p>
          <a:p>
            <a:pPr>
              <a:buNone/>
            </a:pPr>
            <a:r>
              <a:rPr lang="ru-RU" sz="6400" dirty="0" err="1" smtClean="0"/>
              <a:t>полоски-зебра;самокаты</a:t>
            </a:r>
            <a:r>
              <a:rPr lang="ru-RU" sz="6400" dirty="0" smtClean="0"/>
              <a:t>; </a:t>
            </a:r>
          </a:p>
          <a:p>
            <a:pPr>
              <a:buNone/>
            </a:pPr>
            <a:r>
              <a:rPr lang="ru-RU" sz="6400" dirty="0" smtClean="0"/>
              <a:t>набор дорожных знаков;</a:t>
            </a:r>
          </a:p>
          <a:p>
            <a:pPr>
              <a:buNone/>
            </a:pPr>
            <a:r>
              <a:rPr lang="ru-RU" sz="6400" dirty="0" smtClean="0"/>
              <a:t>разрезные картинки.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 Собрались мы здесь не зря —</a:t>
            </a:r>
            <a:br>
              <a:rPr lang="ru-RU" sz="1600" dirty="0" smtClean="0"/>
            </a:br>
            <a:r>
              <a:rPr lang="ru-RU" sz="1600" dirty="0" smtClean="0"/>
              <a:t>   поиграем  сейчас ,друзья!:</a:t>
            </a:r>
            <a:br>
              <a:rPr lang="ru-RU" sz="1600" dirty="0" smtClean="0"/>
            </a:br>
            <a:r>
              <a:rPr lang="ru-RU" sz="1600" dirty="0" smtClean="0"/>
              <a:t>  Правила дорожные будем вспоминать </a:t>
            </a:r>
            <a:br>
              <a:rPr lang="ru-RU" sz="1600" dirty="0" smtClean="0"/>
            </a:br>
            <a:r>
              <a:rPr lang="ru-RU" sz="1600" dirty="0" smtClean="0"/>
              <a:t> и в игре веселой - знания применять! 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Чтобы жить, не зная огорчения,                             Чтобы бегать, прыгать и скакать-</a:t>
            </a:r>
            <a:br>
              <a:rPr lang="ru-RU" sz="1600" dirty="0" smtClean="0"/>
            </a:br>
            <a:r>
              <a:rPr lang="ru-RU" sz="1600" dirty="0" smtClean="0"/>
              <a:t> Должны ребята правила движения</a:t>
            </a:r>
            <a:br>
              <a:rPr lang="ru-RU" sz="1600" dirty="0" smtClean="0"/>
            </a:br>
            <a:r>
              <a:rPr lang="ru-RU" sz="1600" dirty="0" smtClean="0"/>
              <a:t>  Всегда и всюду соблюдать!»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7170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</a:t>
            </a:r>
            <a:r>
              <a:rPr lang="ru-RU" sz="2700" b="1" dirty="0" smtClean="0"/>
              <a:t>Вы должны закончить предложение</a:t>
            </a:r>
            <a:r>
              <a:rPr lang="ru-RU" sz="2700" dirty="0" smtClean="0"/>
              <a:t>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Что  обозначают цвета светофора </a:t>
            </a:r>
            <a:r>
              <a:rPr lang="ru-RU" sz="2200" b="1" dirty="0" smtClean="0"/>
              <a:t>для водителей ?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«На красный свет — дороги …....нет,                                                                   «На желтый  -.......... подожди.»                                                                                    «Когда горит зелёный свет —  счастливого........... пути!»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857364"/>
            <a:ext cx="8472518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</a:t>
            </a:r>
            <a:r>
              <a:rPr lang="ru-RU" sz="2000" b="1" dirty="0" smtClean="0"/>
              <a:t>А для пешеходов? </a:t>
            </a:r>
          </a:p>
          <a:p>
            <a:pPr>
              <a:buNone/>
            </a:pPr>
            <a:r>
              <a:rPr lang="ru-RU" sz="2000" dirty="0" smtClean="0"/>
              <a:t>                                 «Красный свет нам говорит:</a:t>
            </a:r>
          </a:p>
          <a:p>
            <a:pPr>
              <a:buNone/>
            </a:pPr>
            <a:r>
              <a:rPr lang="ru-RU" sz="2000" dirty="0" smtClean="0"/>
              <a:t>                                  </a:t>
            </a:r>
            <a:r>
              <a:rPr lang="ru-RU" sz="2000" dirty="0" err="1" smtClean="0"/>
              <a:t>Стой!Опасно!Путь</a:t>
            </a:r>
            <a:r>
              <a:rPr lang="ru-RU" sz="2000" dirty="0" smtClean="0"/>
              <a:t> …....закрыт!»</a:t>
            </a:r>
          </a:p>
          <a:p>
            <a:pPr>
              <a:buNone/>
            </a:pPr>
            <a:r>
              <a:rPr lang="ru-RU" sz="2000" dirty="0" smtClean="0"/>
              <a:t>                                 «Зеленый свет открыл дорогу,</a:t>
            </a:r>
          </a:p>
          <a:p>
            <a:pPr>
              <a:buNone/>
            </a:pPr>
            <a:r>
              <a:rPr lang="ru-RU" sz="2000" dirty="0" smtClean="0"/>
              <a:t>                                  переходить ребята …...могут!»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9" name="Рисунок 8" descr="IMGP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141246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 numCol="2">
            <a:normAutofit fontScale="90000"/>
          </a:bodyPr>
          <a:lstStyle/>
          <a:p>
            <a:pPr algn="l"/>
            <a:r>
              <a:rPr lang="ru-RU" sz="2400" dirty="0" smtClean="0"/>
              <a:t>«Я вежливый и строгий,                                          Я известен на весь мир                                 Я на улице широкой-                                         Самый главный командир!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</a:t>
            </a:r>
            <a:r>
              <a:rPr lang="ru-RU" sz="2400" dirty="0" smtClean="0"/>
              <a:t>Красный, желтый и зеленый – </a:t>
            </a:r>
            <a:br>
              <a:rPr lang="ru-RU" sz="2400" dirty="0" smtClean="0"/>
            </a:br>
            <a:r>
              <a:rPr lang="ru-RU" sz="2400" dirty="0" smtClean="0"/>
              <a:t> Это голос светофорный.</a:t>
            </a:r>
            <a:br>
              <a:rPr lang="ru-RU" sz="2400" dirty="0" smtClean="0"/>
            </a:br>
            <a:r>
              <a:rPr lang="ru-RU" sz="2400" dirty="0" smtClean="0"/>
              <a:t> Говорит он: «Стой! Иди!»</a:t>
            </a:r>
            <a:br>
              <a:rPr lang="ru-RU" sz="2400" dirty="0" smtClean="0"/>
            </a:br>
            <a:r>
              <a:rPr lang="ru-RU" sz="2400" dirty="0" smtClean="0"/>
              <a:t> Если желтый — Погоди!»                  </a:t>
            </a:r>
            <a:endParaRPr lang="ru-RU" sz="2400" dirty="0"/>
          </a:p>
        </p:txBody>
      </p:sp>
      <p:pic>
        <p:nvPicPr>
          <p:cNvPr id="4" name="Содержимое 3" descr="DSC00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4143404" cy="378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Эстафета «Строим светофор»</a:t>
            </a:r>
            <a:endParaRPr lang="ru-RU" sz="3200" dirty="0"/>
          </a:p>
        </p:txBody>
      </p:sp>
      <p:pic>
        <p:nvPicPr>
          <p:cNvPr id="5" name="Рисунок 4" descr="DSC00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142984"/>
            <a:ext cx="3786214" cy="48577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  <a:r>
              <a:rPr lang="ru-RU" sz="2000" b="1" dirty="0" smtClean="0"/>
              <a:t>Вопрос: Как правильно переходить</a:t>
            </a:r>
          </a:p>
          <a:p>
            <a:pPr>
              <a:buNone/>
            </a:pPr>
            <a:r>
              <a:rPr lang="ru-RU" sz="2000" b="1" dirty="0" smtClean="0"/>
              <a:t>улицу по наземному переходу?</a:t>
            </a:r>
          </a:p>
          <a:p>
            <a:pPr>
              <a:buNone/>
            </a:pPr>
            <a:r>
              <a:rPr lang="ru-RU" sz="2000" dirty="0" smtClean="0"/>
              <a:t>Ответы детей.</a:t>
            </a:r>
          </a:p>
          <a:p>
            <a:pPr>
              <a:buNone/>
            </a:pPr>
            <a:r>
              <a:rPr lang="ru-RU" sz="2000" dirty="0" smtClean="0"/>
              <a:t> Светофор: - Правильно. Не спеша,</a:t>
            </a:r>
          </a:p>
          <a:p>
            <a:pPr>
              <a:buNone/>
            </a:pPr>
            <a:r>
              <a:rPr lang="ru-RU" sz="2000" dirty="0" smtClean="0"/>
              <a:t>держась за руку взрослого и</a:t>
            </a:r>
          </a:p>
          <a:p>
            <a:pPr>
              <a:buNone/>
            </a:pPr>
            <a:r>
              <a:rPr lang="ru-RU" sz="2000" dirty="0" smtClean="0"/>
              <a:t>только на зеленый сигнал светофора.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Вопрос: Что такое регулируемый перекресток?  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Ответы детей.</a:t>
            </a:r>
          </a:p>
          <a:p>
            <a:pPr>
              <a:buNone/>
            </a:pPr>
            <a:r>
              <a:rPr lang="ru-RU" sz="2000" dirty="0" smtClean="0"/>
              <a:t>Светофор: -Это перекресток,</a:t>
            </a:r>
          </a:p>
          <a:p>
            <a:pPr>
              <a:buNone/>
            </a:pPr>
            <a:r>
              <a:rPr lang="ru-RU" sz="2000" dirty="0" smtClean="0"/>
              <a:t> на котором движение регулирует инспектор ГИБДД или светофор.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« На пути ребят - дорога,</a:t>
            </a:r>
            <a:br>
              <a:rPr lang="ru-RU" sz="2200" dirty="0" smtClean="0"/>
            </a:br>
            <a:r>
              <a:rPr lang="ru-RU" sz="2200" dirty="0" smtClean="0"/>
              <a:t> Транспорт ездит быстро, много.</a:t>
            </a:r>
            <a:br>
              <a:rPr lang="ru-RU" sz="2200" dirty="0" smtClean="0"/>
            </a:br>
            <a:r>
              <a:rPr lang="ru-RU" sz="2200" dirty="0" smtClean="0"/>
              <a:t>  Надо чуть вперед пройти,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Там, где «зебра» на пути - </a:t>
            </a:r>
            <a:br>
              <a:rPr lang="ru-RU" sz="2200" dirty="0" smtClean="0"/>
            </a:br>
            <a:r>
              <a:rPr lang="ru-RU" sz="2200" dirty="0" smtClean="0"/>
              <a:t> «Пешеходный переход»</a:t>
            </a:r>
            <a:br>
              <a:rPr lang="ru-RU" sz="2200" dirty="0" smtClean="0"/>
            </a:br>
            <a:r>
              <a:rPr lang="ru-RU" sz="2200" dirty="0" smtClean="0"/>
              <a:t>  Можно двигаться вперед!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8117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Эстафета «Зебра»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DSC00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313" y="1974097"/>
            <a:ext cx="4212655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Загадка: «По обочине дороги, как солдатики стоят.</a:t>
            </a:r>
            <a:br>
              <a:rPr lang="ru-RU" sz="2700" b="1" dirty="0" smtClean="0"/>
            </a:br>
            <a:r>
              <a:rPr lang="ru-RU" sz="2700" b="1" dirty="0" smtClean="0"/>
              <a:t>     Все мы строго выполняем - всё, что они велят» (знаки)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Эстафета «Авторалли»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IMGP0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2714644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99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 ИНТЕГРАЦИЯ ОБРАЗОВАТЕЛЬНОЙ ОБЛАСТИ «БЕЗОПАСНОСТЬ(ПДД)»               С ОБРАЗОВАТЕЛЬНОЙ ОБЛАСТЬЮ «ФИЗИЧЕСКАЯ КУЛЬТУРА»  СЦЕНАРИЙ СПОРТИВНОГО  ПРАЗДНИКА   «КРАСНЫЙ,ЖЕЛТЫЙ,ЗЕЛЕНЫЙ»      для детей подготовительной группы     (совместно с инспектором ГИБДД)   Выполнил: Ким О.Л. ГБДОУ № 78</vt:lpstr>
      <vt:lpstr>  Цель: Формирование навыков безопасного поведения на дороге в подвижных и спортивных играх. </vt:lpstr>
      <vt:lpstr>    « Собрались мы здесь не зря —    поиграем  сейчас ,друзья!:   Правила дорожные будем вспоминать   и в игре веселой - знания применять!                                                                                      Чтобы жить, не зная огорчения,                             Чтобы бегать, прыгать и скакать-  Должны ребята правила движения   Всегда и всюду соблюдать!»      </vt:lpstr>
      <vt:lpstr>   Вы должны закончить предложение:  Что  обозначают цвета светофора для водителей ?  «На красный свет — дороги …....нет,                                                                   «На желтый  -.......... подожди.»                                                                                    «Когда горит зелёный свет —  счастливого........... пути!»  </vt:lpstr>
      <vt:lpstr>«Я вежливый и строгий,                                          Я известен на весь мир                                 Я на улице широкой-                                         Самый главный командир!                                                                                                                                                    Красный, желтый и зеленый –   Это голос светофорный.  Говорит он: «Стой! Иди!»  Если желтый — Погоди!»                  </vt:lpstr>
      <vt:lpstr>Эстафета «Строим светофор»</vt:lpstr>
      <vt:lpstr>Презентация PowerPoint</vt:lpstr>
      <vt:lpstr> « На пути ребят - дорога,  Транспорт ездит быстро, много.   Надо чуть вперед пройти,                                                                                                                            Там, где «зебра» на пути -   «Пешеходный переход»   Можно двигаться вперед! </vt:lpstr>
      <vt:lpstr>Загадка: «По обочине дороги, как солдатики стоят.      Все мы строго выполняем - всё, что они велят» (знаки)  </vt:lpstr>
      <vt:lpstr>Командное задание «СОБЕРИ КАРТИНКУ»</vt:lpstr>
      <vt:lpstr>Конкурсы  для зрителей</vt:lpstr>
      <vt:lpstr>НАГРАЖДЕНИЕ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DS78</dc:creator>
  <cp:lastModifiedBy>Галина</cp:lastModifiedBy>
  <cp:revision>25</cp:revision>
  <dcterms:created xsi:type="dcterms:W3CDTF">2013-12-10T13:45:20Z</dcterms:created>
  <dcterms:modified xsi:type="dcterms:W3CDTF">2014-11-12T18:11:01Z</dcterms:modified>
</cp:coreProperties>
</file>