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66" r:id="rId2"/>
    <p:sldId id="267" r:id="rId3"/>
    <p:sldId id="257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0093"/>
    <a:srgbClr val="17C344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2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CD830B-648A-4B3B-A173-6D3E0557ACCA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5B6FB9-2C65-462C-8A5C-1BD9C15C3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7EC10-075E-45E2-B924-383951AC1C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50EB-17E3-4710-BFCC-11EEFC26BD42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E566-04E3-4BA1-9275-653D5A745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78F5-3E05-4450-848C-7226FC71C35B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A7A4-343D-4683-8B72-DE8A755F6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25E5-DBAF-4100-9B4C-8CF90A885DD8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2E3E-033B-49EC-88F6-9A030DD2B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98DF-F5CB-4396-B9AF-FC8060B90605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77A5-5A0F-4B84-9293-94B14330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A3BF-1FDB-46BC-864F-98E454468892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C07F-D893-4B24-A032-4D3D98A3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7AF2-6106-4E05-9720-4F38ED53CE36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68BC-B157-48CF-A111-6B2C3829E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494D-F1C2-4836-BF8D-3089BA02F34D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3C0B-3308-4290-8777-F3C71E617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7ACA-CE54-4E5B-A0CE-D78189CC0738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9DFA-36CF-4BFB-B9BB-831EAA3C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5F2E-5468-471E-8D67-E608F5188D28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BE31-9B7A-4BD3-8E2B-DFD5001B1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5A48-8828-4D81-960C-64C7ED3B85A8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ED5B-6D52-49BF-AE34-908BF258E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0285-442F-4E78-99F8-C1EB0CC4400F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FAB0-0EC1-41AE-AF11-5B14A6BC7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05B449-05C0-48A1-ADCC-1955D115E188}" type="datetimeFigureOut">
              <a:rPr lang="ru-RU"/>
              <a:pPr>
                <a:defRPr/>
              </a:pPr>
              <a:t>11.06.2014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57198-293C-4464-9203-65BFB661F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4" r:id="rId9"/>
    <p:sldLayoutId id="2147483742" r:id="rId10"/>
    <p:sldLayoutId id="2147483743" r:id="rId11"/>
  </p:sldLayoutIdLst>
  <p:transition spd="med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zzzzet\Desktop\f2eaefef7c8f1c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zzzet\Desktop\ac622ed3d3af8d.mp3" TargetMode="Externa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 descr="нагретый-мед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6206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692692611701d54ea3c7640x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15888"/>
            <a:ext cx="11874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f2eaefef7c8f1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5" y="2000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42897" y="1687502"/>
            <a:ext cx="842968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 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полезных продуктов».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71480"/>
            <a:ext cx="607223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kern="10" dirty="0" err="1">
                <a:ln/>
                <a:solidFill>
                  <a:srgbClr val="00FF00"/>
                </a:solidFill>
                <a:latin typeface="Impact"/>
              </a:rPr>
              <a:t>Мультимедийная</a:t>
            </a:r>
            <a:r>
              <a:rPr lang="ru-RU" sz="4400" b="1" kern="10" dirty="0">
                <a:ln/>
                <a:solidFill>
                  <a:srgbClr val="00FF00"/>
                </a:solidFill>
                <a:latin typeface="Impact"/>
              </a:rPr>
              <a:t> игра:</a:t>
            </a:r>
            <a:endParaRPr lang="ru-RU" sz="4400" b="1" dirty="0">
              <a:ln/>
              <a:solidFill>
                <a:srgbClr val="00FF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86438" y="4714875"/>
            <a:ext cx="3071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Выполнила:</a:t>
            </a:r>
          </a:p>
          <a:p>
            <a:pPr eaLnBrk="0" hangingPunct="0"/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Короткова</a:t>
            </a:r>
          </a:p>
          <a:p>
            <a:pPr eaLnBrk="0" hangingPunct="0"/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Антонина Гавриловна</a:t>
            </a:r>
          </a:p>
          <a:p>
            <a:pPr eaLnBrk="0" hangingPunct="0"/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воспитатель,</a:t>
            </a:r>
          </a:p>
          <a:p>
            <a:pPr eaLnBrk="0" hangingPunct="0"/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ГБОУ СОШ с. Красносамарское </a:t>
            </a:r>
          </a:p>
          <a:p>
            <a:pPr eaLnBrk="0" hangingPunct="0"/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структурное подразделение </a:t>
            </a:r>
          </a:p>
          <a:p>
            <a:pPr eaLnBrk="0" hangingPunct="0"/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детский сад «Ромашка» .</a:t>
            </a:r>
          </a:p>
          <a:p>
            <a:pPr eaLnBrk="0" hangingPunct="0"/>
            <a:endParaRPr lang="ru-RU" sz="1800"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 descr="C:\Users\zzzzet\Desktop\картинки\ovosje-642x4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4500563"/>
            <a:ext cx="3429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1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1308909331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643313"/>
            <a:ext cx="34194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95028199_4449415_17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908050"/>
            <a:ext cx="33845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zzzzet\Desktop\картинки\4.5.140.jpg"/>
          <p:cNvPicPr>
            <a:picLocks noChangeAspect="1" noChangeArrowheads="1"/>
          </p:cNvPicPr>
          <p:nvPr/>
        </p:nvPicPr>
        <p:blipFill>
          <a:blip r:embed="rId4"/>
          <a:srcRect l="4323" t="3212" r="4898" b="22897"/>
          <a:stretch>
            <a:fillRect/>
          </a:stretch>
        </p:blipFill>
        <p:spPr bwMode="auto">
          <a:xfrm>
            <a:off x="785813" y="785813"/>
            <a:ext cx="32146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zzzzet\Desktop\картинки\10bae15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500438"/>
            <a:ext cx="38576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18922630"/>
          <p:cNvPicPr>
            <a:picLocks noChangeAspect="1" noChangeArrowheads="1"/>
          </p:cNvPicPr>
          <p:nvPr/>
        </p:nvPicPr>
        <p:blipFill>
          <a:blip r:embed="rId3"/>
          <a:srcRect l="33748" r="30223"/>
          <a:stretch>
            <a:fillRect/>
          </a:stretch>
        </p:blipFill>
        <p:spPr bwMode="auto">
          <a:xfrm>
            <a:off x="179388" y="0"/>
            <a:ext cx="11525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a002_2"/>
          <p:cNvPicPr>
            <a:picLocks noChangeAspect="1" noChangeArrowheads="1"/>
          </p:cNvPicPr>
          <p:nvPr/>
        </p:nvPicPr>
        <p:blipFill>
          <a:blip r:embed="rId4"/>
          <a:srcRect l="32712" t="10947" r="7275" b="7217"/>
          <a:stretch>
            <a:fillRect/>
          </a:stretch>
        </p:blipFill>
        <p:spPr bwMode="auto">
          <a:xfrm>
            <a:off x="7451725" y="333375"/>
            <a:ext cx="15843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a756b2abbfbf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648200"/>
            <a:ext cx="2105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Eggplant"/>
          <p:cNvPicPr>
            <a:picLocks noChangeAspect="1" noChangeArrowheads="1"/>
          </p:cNvPicPr>
          <p:nvPr/>
        </p:nvPicPr>
        <p:blipFill>
          <a:blip r:embed="rId6"/>
          <a:srcRect l="10400" t="4582" r="6743" b="7637"/>
          <a:stretch>
            <a:fillRect/>
          </a:stretch>
        </p:blipFill>
        <p:spPr bwMode="auto">
          <a:xfrm>
            <a:off x="5651500" y="1628775"/>
            <a:ext cx="9096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1344010969"/>
          <p:cNvPicPr>
            <a:picLocks noChangeAspect="1" noChangeArrowheads="1"/>
          </p:cNvPicPr>
          <p:nvPr/>
        </p:nvPicPr>
        <p:blipFill>
          <a:blip r:embed="rId7"/>
          <a:srcRect l="18663" t="21515" r="11084" b="5667"/>
          <a:stretch>
            <a:fillRect/>
          </a:stretch>
        </p:blipFill>
        <p:spPr bwMode="auto">
          <a:xfrm>
            <a:off x="1835150" y="1484313"/>
            <a:ext cx="7270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bd25f765-2064-46e6-b82a-988a3f18473e_Tomaten tbv internet_490x330"/>
          <p:cNvPicPr>
            <a:picLocks noChangeAspect="1" noChangeArrowheads="1"/>
          </p:cNvPicPr>
          <p:nvPr/>
        </p:nvPicPr>
        <p:blipFill>
          <a:blip r:embed="rId8"/>
          <a:srcRect l="31613" t="11714" r="10500" b="2325"/>
          <a:stretch>
            <a:fillRect/>
          </a:stretch>
        </p:blipFill>
        <p:spPr bwMode="auto">
          <a:xfrm>
            <a:off x="2843213" y="292417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47034526_morkov_korneplod"/>
          <p:cNvPicPr>
            <a:picLocks noChangeAspect="1" noChangeArrowheads="1"/>
          </p:cNvPicPr>
          <p:nvPr/>
        </p:nvPicPr>
        <p:blipFill>
          <a:blip r:embed="rId9"/>
          <a:srcRect l="27661" t="5943" r="24869" b="8099"/>
          <a:stretch>
            <a:fillRect/>
          </a:stretch>
        </p:blipFill>
        <p:spPr bwMode="auto">
          <a:xfrm>
            <a:off x="4067175" y="188913"/>
            <a:ext cx="5238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 descr="5101403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333375"/>
            <a:ext cx="12239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8" descr="lrg-247-onion-02"/>
          <p:cNvPicPr>
            <a:picLocks noChangeAspect="1" noChangeArrowheads="1"/>
          </p:cNvPicPr>
          <p:nvPr/>
        </p:nvPicPr>
        <p:blipFill>
          <a:blip r:embed="rId11"/>
          <a:srcRect l="22188" t="18501" r="22372" b="14914"/>
          <a:stretch>
            <a:fillRect/>
          </a:stretch>
        </p:blipFill>
        <p:spPr bwMode="auto">
          <a:xfrm>
            <a:off x="3563938" y="1700213"/>
            <a:ext cx="10080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slide0016_image016"/>
          <p:cNvPicPr>
            <a:picLocks noChangeAspect="1" noChangeArrowheads="1"/>
          </p:cNvPicPr>
          <p:nvPr/>
        </p:nvPicPr>
        <p:blipFill>
          <a:blip r:embed="rId12"/>
          <a:srcRect l="11536" t="5852" r="15352" b="1909"/>
          <a:stretch>
            <a:fillRect/>
          </a:stretch>
        </p:blipFill>
        <p:spPr bwMode="auto">
          <a:xfrm>
            <a:off x="2411413" y="333375"/>
            <a:ext cx="108108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0a1c1dc4858ac2555a9d7f9261a39387"/>
          <p:cNvPicPr>
            <a:picLocks noChangeAspect="1" noChangeArrowheads="1"/>
          </p:cNvPicPr>
          <p:nvPr/>
        </p:nvPicPr>
        <p:blipFill>
          <a:blip r:embed="rId13"/>
          <a:srcRect l="15080" t="12369" r="17738" b="16357"/>
          <a:stretch>
            <a:fillRect/>
          </a:stretch>
        </p:blipFill>
        <p:spPr bwMode="auto">
          <a:xfrm>
            <a:off x="4211638" y="2997200"/>
            <a:ext cx="1152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53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-0.08912 L -0.2283 0.38334 " pathEditMode="relative" ptsTypes="AA">
                                      <p:cBhvr>
                                        <p:cTn id="10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9444 0.43056 " pathEditMode="relative" ptsTypes="AA">
                                      <p:cBhvr>
                                        <p:cTn id="11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7037E-6 C -0.00868 0.10602 -0.01736 0.21227 -0.00729 0.2699 C 0.00278 0.32754 0.06702 0.30324 0.06094 0.34629 C 0.05487 0.38935 0.00539 0.45879 -0.04392 0.52847 " pathEditMode="relative" ptsTypes="aaaA">
                                      <p:cBhvr>
                                        <p:cTn id="123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C 0.01059 0.0419 0.02118 0.08403 0.0342 0.13334 C 0.04722 0.18264 0.07083 0.26875 0.07812 0.29584 " pathEditMode="relative" ptsTypes="aaA">
                                      <p:cBhvr>
                                        <p:cTn id="13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00799 0.6824 " pathEditMode="relative" ptsTypes="AA">
                                      <p:cBhvr>
                                        <p:cTn id="141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6 C -0.02013 0.10624 -0.04027 0.21272 -0.0085 0.29907 C 0.02327 0.38541 0.10678 0.45184 0.19028 0.51851 " pathEditMode="relative" ptsTypes="aaA">
                                      <p:cBhvr>
                                        <p:cTn id="14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.0838 C 0.02535 0.11227 0.01476 0.14074 -0.02865 0.22524 C -0.07205 0.30973 -0.14861 0.45047 -0.225 0.59121 " pathEditMode="relative" ptsTypes="aaA">
                                      <p:cBhvr>
                                        <p:cTn id="151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zzzet\Desktop\картинки\interesnye_fakty_o_zuba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214563"/>
            <a:ext cx="135731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zzzzet\Desktop\картинки\1345453401_bxeoqkh5f9gmfr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786063"/>
            <a:ext cx="13954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zzzzet\Desktop\картинки\2d1e0dc9bf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714875"/>
            <a:ext cx="17145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zzzzet\Desktop\картинки\51ff1bf463e4aea94d1d9cce067165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071563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zzzzet\Desktop\картинки\chocolatessecrethealthbenefitsaf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2857500"/>
            <a:ext cx="1476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zzzzet\Desktop\картинки\tvorog_got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714375"/>
            <a:ext cx="17859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zzzzet\Desktop\картинки\ad91519514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4786313"/>
            <a:ext cx="17859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zzzzet\Desktop\картинки\productimage-picture-00016414-116151_jpg_620x620_q8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285750"/>
            <a:ext cx="13922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zzzzet\Desktop\картинки\0_7d5e7_d356665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149725"/>
            <a:ext cx="1571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zzzzet\Desktop\картинки\-va74ZETKk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zzzzet\Desktop\картинки\5352-620x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437063"/>
            <a:ext cx="211931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zzzzet\Desktop\картинки\1316234760_osen-koka-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4714875"/>
            <a:ext cx="16700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zzzzet\Desktop\картинки\4-851709014c08da9caef1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142875"/>
            <a:ext cx="2667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zzzzet\Desktop\картинки\zagotovki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557338"/>
            <a:ext cx="21066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zzzzet\Desktop\картинки\nina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2500313"/>
            <a:ext cx="2781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nord-dh-274-322"/>
          <p:cNvPicPr>
            <a:picLocks noChangeAspect="1" noChangeArrowheads="1"/>
          </p:cNvPicPr>
          <p:nvPr/>
        </p:nvPicPr>
        <p:blipFill>
          <a:blip r:embed="rId2"/>
          <a:srcRect l="4744" t="1741" r="4375" b="3482"/>
          <a:stretch>
            <a:fillRect/>
          </a:stretch>
        </p:blipFill>
        <p:spPr bwMode="auto">
          <a:xfrm>
            <a:off x="0" y="1916113"/>
            <a:ext cx="27368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7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276475"/>
            <a:ext cx="15113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6f3323b32fc10a6529ab7906c1ad3c85"/>
          <p:cNvPicPr>
            <a:picLocks noChangeAspect="1" noChangeArrowheads="1"/>
          </p:cNvPicPr>
          <p:nvPr/>
        </p:nvPicPr>
        <p:blipFill>
          <a:blip r:embed="rId4"/>
          <a:srcRect l="11841" t="17783" r="626" b="23087"/>
          <a:stretch>
            <a:fillRect/>
          </a:stretch>
        </p:blipFill>
        <p:spPr bwMode="auto">
          <a:xfrm>
            <a:off x="7486650" y="2276475"/>
            <a:ext cx="1657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50502ef368c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04813"/>
            <a:ext cx="172878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99568831_large_semg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205038"/>
            <a:ext cx="17272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eeba7e7f5a4c"/>
          <p:cNvPicPr>
            <a:picLocks noChangeAspect="1" noChangeArrowheads="1"/>
          </p:cNvPicPr>
          <p:nvPr/>
        </p:nvPicPr>
        <p:blipFill>
          <a:blip r:embed="rId7"/>
          <a:srcRect l="11864" t="3294" r="7140" b="2507"/>
          <a:stretch>
            <a:fillRect/>
          </a:stretch>
        </p:blipFill>
        <p:spPr bwMode="auto">
          <a:xfrm>
            <a:off x="4427538" y="333375"/>
            <a:ext cx="14398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desktopwallpaper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4221163"/>
            <a:ext cx="15843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zzzzet\Desktop\картинки\1239049020_8897083-m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214313"/>
            <a:ext cx="15954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593E-6 C -0.07743 -0.01274 -0.15486 -0.02524 -0.20347 -0.01459 C -0.25208 -0.00394 -0.27726 0.03703 -0.29132 0.06342 C -0.30538 0.08981 -0.26476 0.1236 -0.28767 0.14305 C -0.31059 0.16249 -0.40555 0.1743 -0.42917 0.18055 " pathEditMode="relative" ptsTypes="aaaaA">
                                      <p:cBhvr>
                                        <p:cTn id="7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07407E-6 L 0.2835 0.53542 " pathEditMode="relative" ptsTypes="AA">
                                      <p:cBhvr>
                                        <p:cTn id="81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6.2963E-6 L -0.52761 0.32547 " pathEditMode="relative" ptsTypes="AA">
                                      <p:cBhvr>
                                        <p:cTn id="86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-0.10225 0.33612 " pathEditMode="relative" ptsTypes="AA">
                                      <p:cBhvr>
                                        <p:cTn id="91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4 0.01852 L -0.40938 0.0708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1979 -0.0081 -0.03958 -0.0162 -0.07795 0.01296 C -0.11632 0.04213 -0.2026 0.14607 -0.23038 0.1757 C -0.25816 0.20532 -0.25173 0.19769 -0.24513 0.19028 " pathEditMode="relative" ptsTypes="aaaA">
                                      <p:cBhvr>
                                        <p:cTn id="101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9e47828b7e61dc73a4129c606386c"/>
          <p:cNvPicPr>
            <a:picLocks noChangeAspect="1" noChangeArrowheads="1"/>
          </p:cNvPicPr>
          <p:nvPr/>
        </p:nvPicPr>
        <p:blipFill>
          <a:blip r:embed="rId2"/>
          <a:srcRect l="10504" t="10016" r="22351" b="15875"/>
          <a:stretch>
            <a:fillRect/>
          </a:stretch>
        </p:blipFill>
        <p:spPr bwMode="auto">
          <a:xfrm>
            <a:off x="7451725" y="4797425"/>
            <a:ext cx="1295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12_11_1320271532_26_1320197648-7"/>
          <p:cNvPicPr>
            <a:picLocks noChangeAspect="1" noChangeArrowheads="1"/>
          </p:cNvPicPr>
          <p:nvPr/>
        </p:nvPicPr>
        <p:blipFill>
          <a:blip r:embed="rId3"/>
          <a:srcRect l="12569" t="7320" r="8223" b="7211"/>
          <a:stretch>
            <a:fillRect/>
          </a:stretch>
        </p:blipFill>
        <p:spPr bwMode="auto">
          <a:xfrm>
            <a:off x="6011863" y="260350"/>
            <a:ext cx="1295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20911_444404528986842_1748333636_n"/>
          <p:cNvPicPr>
            <a:picLocks noChangeAspect="1" noChangeArrowheads="1"/>
          </p:cNvPicPr>
          <p:nvPr/>
        </p:nvPicPr>
        <p:blipFill>
          <a:blip r:embed="rId4"/>
          <a:srcRect l="7411" t="6337" r="6104" b="14694"/>
          <a:stretch>
            <a:fillRect/>
          </a:stretch>
        </p:blipFill>
        <p:spPr bwMode="auto">
          <a:xfrm>
            <a:off x="7524750" y="188913"/>
            <a:ext cx="14398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ee19cc186e5143b16f00fc0e9d706658-practical-jokes-on-halloween-dos-and-donts"/>
          <p:cNvPicPr>
            <a:picLocks noChangeAspect="1" noChangeArrowheads="1"/>
          </p:cNvPicPr>
          <p:nvPr/>
        </p:nvPicPr>
        <p:blipFill>
          <a:blip r:embed="rId5"/>
          <a:srcRect l="6259" t="9479" r="5424" b="7864"/>
          <a:stretch>
            <a:fillRect/>
          </a:stretch>
        </p:blipFill>
        <p:spPr bwMode="auto">
          <a:xfrm>
            <a:off x="7524750" y="3284538"/>
            <a:ext cx="9779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medium_20100601091920359161"/>
          <p:cNvPicPr>
            <a:picLocks noChangeAspect="1" noChangeArrowheads="1"/>
          </p:cNvPicPr>
          <p:nvPr/>
        </p:nvPicPr>
        <p:blipFill>
          <a:blip r:embed="rId6"/>
          <a:srcRect l="22658" t="12355" r="21945" b="10658"/>
          <a:stretch>
            <a:fillRect/>
          </a:stretch>
        </p:blipFill>
        <p:spPr bwMode="auto">
          <a:xfrm>
            <a:off x="5940425" y="1700213"/>
            <a:ext cx="11763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ukraina_limon_turciya_ispaniya_yuar_optmelkiy_opt_5217"/>
          <p:cNvPicPr>
            <a:picLocks noChangeAspect="1" noChangeArrowheads="1"/>
          </p:cNvPicPr>
          <p:nvPr/>
        </p:nvPicPr>
        <p:blipFill>
          <a:blip r:embed="rId7"/>
          <a:srcRect l="10938" t="10898" r="10037" b="16347"/>
          <a:stretch>
            <a:fillRect/>
          </a:stretch>
        </p:blipFill>
        <p:spPr bwMode="auto">
          <a:xfrm>
            <a:off x="5867400" y="3284538"/>
            <a:ext cx="13684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2410"/>
          <p:cNvPicPr>
            <a:picLocks noChangeAspect="1" noChangeArrowheads="1"/>
          </p:cNvPicPr>
          <p:nvPr/>
        </p:nvPicPr>
        <p:blipFill>
          <a:blip r:embed="rId8"/>
          <a:srcRect l="6374" t="2742" r="10057" b="5363"/>
          <a:stretch>
            <a:fillRect/>
          </a:stretch>
        </p:blipFill>
        <p:spPr bwMode="auto">
          <a:xfrm>
            <a:off x="2484438" y="2852738"/>
            <a:ext cx="11017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1286867061Fotolia_7628769_M"/>
          <p:cNvPicPr>
            <a:picLocks noChangeAspect="1" noChangeArrowheads="1"/>
          </p:cNvPicPr>
          <p:nvPr/>
        </p:nvPicPr>
        <p:blipFill>
          <a:blip r:embed="rId9"/>
          <a:srcRect l="9549" t="11276" r="9549" b="10037"/>
          <a:stretch>
            <a:fillRect/>
          </a:stretch>
        </p:blipFill>
        <p:spPr bwMode="auto">
          <a:xfrm>
            <a:off x="5724525" y="4797425"/>
            <a:ext cx="12239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svekla"/>
          <p:cNvPicPr>
            <a:picLocks noChangeAspect="1" noChangeArrowheads="1"/>
          </p:cNvPicPr>
          <p:nvPr/>
        </p:nvPicPr>
        <p:blipFill>
          <a:blip r:embed="rId10"/>
          <a:srcRect l="6541" t="-389" r="17876" b="12222"/>
          <a:stretch>
            <a:fillRect/>
          </a:stretch>
        </p:blipFill>
        <p:spPr bwMode="auto">
          <a:xfrm>
            <a:off x="7451725" y="1557338"/>
            <a:ext cx="1368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5434 0.47245 " pathEditMode="relative" ptsTypes="AA">
                                      <p:cBhvr>
                                        <p:cTn id="89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857 L -0.7559 -0.3694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-0.02616 L -0.56823 0.3937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125 L -0.56701 0.1909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6.2963E-6 L -0.20468 0.08402 " pathEditMode="relative" ptsTypes="AA">
                                      <p:cBhvr>
                                        <p:cTn id="117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5764 -0.39884 " pathEditMode="relative" ptsTypes="AA">
                                      <p:cBhvr>
                                        <p:cTn id="122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eti eda"/>
          <p:cNvPicPr>
            <a:picLocks noChangeAspect="1" noChangeArrowheads="1"/>
          </p:cNvPicPr>
          <p:nvPr/>
        </p:nvPicPr>
        <p:blipFill>
          <a:blip r:embed="rId3"/>
          <a:srcRect l="12851" t="18474" r="20000"/>
          <a:stretch>
            <a:fillRect/>
          </a:stretch>
        </p:blipFill>
        <p:spPr bwMode="auto">
          <a:xfrm>
            <a:off x="2339975" y="3213100"/>
            <a:ext cx="42481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kulja"/>
          <p:cNvPicPr>
            <a:picLocks noChangeAspect="1" noChangeArrowheads="1"/>
          </p:cNvPicPr>
          <p:nvPr/>
        </p:nvPicPr>
        <p:blipFill>
          <a:blip r:embed="rId4"/>
          <a:srcRect l="8081" t="2983" r="11368" b="8755"/>
          <a:stretch>
            <a:fillRect/>
          </a:stretch>
        </p:blipFill>
        <p:spPr bwMode="auto">
          <a:xfrm>
            <a:off x="468313" y="2997200"/>
            <a:ext cx="14398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dd9b7733e83e"/>
          <p:cNvPicPr>
            <a:picLocks noChangeAspect="1" noChangeArrowheads="1"/>
          </p:cNvPicPr>
          <p:nvPr/>
        </p:nvPicPr>
        <p:blipFill>
          <a:blip r:embed="rId5"/>
          <a:srcRect l="3543" t="4665"/>
          <a:stretch>
            <a:fillRect/>
          </a:stretch>
        </p:blipFill>
        <p:spPr bwMode="auto">
          <a:xfrm>
            <a:off x="7019925" y="2420938"/>
            <a:ext cx="19446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f_4a34565be104e_новый-размер"/>
          <p:cNvPicPr>
            <a:picLocks noChangeAspect="1" noChangeArrowheads="1"/>
          </p:cNvPicPr>
          <p:nvPr/>
        </p:nvPicPr>
        <p:blipFill>
          <a:blip r:embed="rId6"/>
          <a:srcRect l="20000" r="20000"/>
          <a:stretch>
            <a:fillRect/>
          </a:stretch>
        </p:blipFill>
        <p:spPr bwMode="auto">
          <a:xfrm>
            <a:off x="971550" y="549275"/>
            <a:ext cx="647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2555875" y="981075"/>
            <a:ext cx="460851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Молодец!!!</a:t>
            </a:r>
          </a:p>
        </p:txBody>
      </p:sp>
      <p:pic>
        <p:nvPicPr>
          <p:cNvPr id="9" name="ac622ed3d3af8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14813" y="264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0399 -0.845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155 L 0.78559 -0.766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38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5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1032</TotalTime>
  <Words>15</Words>
  <Application>Microsoft Office PowerPoint</Application>
  <PresentationFormat>Экран (4:3)</PresentationFormat>
  <Paragraphs>8</Paragraphs>
  <Slides>8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zzzzet</dc:creator>
  <cp:lastModifiedBy>User</cp:lastModifiedBy>
  <cp:revision>79</cp:revision>
  <dcterms:created xsi:type="dcterms:W3CDTF">2014-04-02T16:50:50Z</dcterms:created>
  <dcterms:modified xsi:type="dcterms:W3CDTF">2014-06-11T15:17:28Z</dcterms:modified>
</cp:coreProperties>
</file>