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58" r:id="rId32"/>
  </p:sldIdLst>
  <p:sldSz cx="9144000" cy="6858000" type="screen4x3"/>
  <p:notesSz cx="6858000" cy="9144000"/>
  <p:custDataLst>
    <p:tags r:id="rId3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1784_bfd4640a_X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86346" cy="1988840"/>
          </a:xfrm>
          <a:prstGeom prst="rect">
            <a:avLst/>
          </a:prstGeom>
        </p:spPr>
      </p:pic>
      <p:pic>
        <p:nvPicPr>
          <p:cNvPr id="8" name="Рисунок 7" descr="gnom-orig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4197" y="3927192"/>
            <a:ext cx="2549803" cy="2930808"/>
          </a:xfrm>
          <a:prstGeom prst="rect">
            <a:avLst/>
          </a:prstGeom>
        </p:spPr>
      </p:pic>
      <p:pic>
        <p:nvPicPr>
          <p:cNvPr id="7" name="Рисунок 6" descr="0_57dc0_60db9ab1_XL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751352"/>
            <a:ext cx="2081918" cy="3106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gnom-orig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0810" y="3842839"/>
            <a:ext cx="2623190" cy="3015161"/>
          </a:xfrm>
          <a:prstGeom prst="rect">
            <a:avLst/>
          </a:prstGeom>
        </p:spPr>
      </p:pic>
      <p:pic>
        <p:nvPicPr>
          <p:cNvPr id="7" name="Рисунок 6" descr="0_71784_bfd4640a_X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0135" cy="20286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3FA5-F909-4D03-86BF-7228BB04CCB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4EC9-AC3E-481C-96F0-E7D2FE1DA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hrukodelnica.ru/wp-content/uploads/2012/02/gnom-orig.jpg" TargetMode="External"/><Relationship Id="rId2" Type="http://schemas.openxmlformats.org/officeDocument/2006/relationships/hyperlink" Target="http://img-fotki.yandex.ru/get/5409/mr-serg-bask.12e5/0_8493e_bf19cee1_X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6104/124263804.9/0_71784_bfd4640a_XL" TargetMode="External"/><Relationship Id="rId4" Type="http://schemas.openxmlformats.org/officeDocument/2006/relationships/hyperlink" Target="http://img-fotki.yandex.ru/get/5500/elena-komarov.1e0/0_57dc0_60db9ab1_X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Азбука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460851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Составила учитель начальных классов ГБОУ СОШ № 553 Иванова Светлана Викторовна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Зайчишка знал лесной закон</a:t>
            </a:r>
          </a:p>
          <a:p>
            <a:pPr>
              <a:buNone/>
            </a:pPr>
            <a:r>
              <a:rPr lang="ru-RU" dirty="0" smtClean="0"/>
              <a:t>И запер крепко дверь.</a:t>
            </a:r>
          </a:p>
          <a:p>
            <a:pPr>
              <a:buNone/>
            </a:pPr>
            <a:r>
              <a:rPr lang="ru-RU" dirty="0" smtClean="0"/>
              <a:t>Большой замок повесил он,</a:t>
            </a:r>
          </a:p>
          <a:p>
            <a:pPr>
              <a:buNone/>
            </a:pPr>
            <a:r>
              <a:rPr lang="ru-RU" dirty="0" smtClean="0"/>
              <a:t>Чтоб не забрался зверь.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З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Зз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Из избушки не спеша</a:t>
            </a:r>
          </a:p>
          <a:p>
            <a:pPr>
              <a:buNone/>
            </a:pPr>
            <a:r>
              <a:rPr lang="ru-RU" dirty="0" smtClean="0"/>
              <a:t>Вышла стайка индюшат.</a:t>
            </a:r>
          </a:p>
          <a:p>
            <a:pPr>
              <a:buNone/>
            </a:pPr>
            <a:r>
              <a:rPr lang="ru-RU" dirty="0" smtClean="0"/>
              <a:t>Вёл индюк их по дорожке,</a:t>
            </a:r>
          </a:p>
          <a:p>
            <a:pPr>
              <a:buNone/>
            </a:pPr>
            <a:r>
              <a:rPr lang="ru-RU" dirty="0" smtClean="0"/>
              <a:t>Чтоб они размяли ножки.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И </a:t>
            </a:r>
            <a:r>
              <a:rPr lang="ru-RU" sz="9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Ии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Кочаны несет козёл,</a:t>
            </a:r>
          </a:p>
          <a:p>
            <a:pPr>
              <a:buNone/>
            </a:pPr>
            <a:r>
              <a:rPr lang="ru-RU" dirty="0" smtClean="0"/>
              <a:t>А коза – большой котел.</a:t>
            </a:r>
          </a:p>
          <a:p>
            <a:pPr>
              <a:buNone/>
            </a:pPr>
            <a:r>
              <a:rPr lang="ru-RU" dirty="0" smtClean="0"/>
              <a:t>Значит завтрак будет вкусный</a:t>
            </a:r>
          </a:p>
          <a:p>
            <a:pPr>
              <a:buNone/>
            </a:pPr>
            <a:r>
              <a:rPr lang="ru-RU" dirty="0" smtClean="0"/>
              <a:t>Для козляток из капусты.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К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Кк</a:t>
            </a:r>
            <a:endParaRPr lang="ru-RU" sz="9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Львята лазить по лианам</a:t>
            </a:r>
          </a:p>
          <a:p>
            <a:pPr>
              <a:buNone/>
            </a:pPr>
            <a:r>
              <a:rPr lang="ru-RU" dirty="0" smtClean="0"/>
              <a:t>Не могли, как обезьяны.</a:t>
            </a:r>
          </a:p>
          <a:p>
            <a:pPr>
              <a:buNone/>
            </a:pPr>
            <a:r>
              <a:rPr lang="ru-RU" dirty="0" smtClean="0"/>
              <a:t>Но зато они умели</a:t>
            </a:r>
          </a:p>
          <a:p>
            <a:pPr>
              <a:buNone/>
            </a:pPr>
            <a:r>
              <a:rPr lang="ru-RU" dirty="0" smtClean="0"/>
              <a:t>Ловко мастерить качели.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Л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Медвежата-шалунишки</a:t>
            </a:r>
          </a:p>
          <a:p>
            <a:pPr>
              <a:buNone/>
            </a:pPr>
            <a:r>
              <a:rPr lang="ru-RU" dirty="0" smtClean="0"/>
              <a:t>Провели упорный матч.</a:t>
            </a:r>
          </a:p>
          <a:p>
            <a:pPr>
              <a:buNone/>
            </a:pPr>
            <a:r>
              <a:rPr lang="ru-RU" dirty="0" smtClean="0"/>
              <a:t>Один штопает штанишки,</a:t>
            </a:r>
          </a:p>
          <a:p>
            <a:pPr>
              <a:buNone/>
            </a:pPr>
            <a:r>
              <a:rPr lang="ru-RU" dirty="0" smtClean="0"/>
              <a:t>Другой мылом моей мяч.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М </a:t>
            </a:r>
            <a:r>
              <a:rPr lang="ru-RU" sz="9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Носом к носу на дороге</a:t>
            </a:r>
          </a:p>
          <a:p>
            <a:pPr>
              <a:buNone/>
            </a:pPr>
            <a:r>
              <a:rPr lang="ru-RU" dirty="0" smtClean="0"/>
              <a:t>Повстречались носороги.</a:t>
            </a:r>
          </a:p>
          <a:p>
            <a:pPr>
              <a:buNone/>
            </a:pPr>
            <a:r>
              <a:rPr lang="ru-RU" dirty="0" smtClean="0"/>
              <a:t>Видно, узкая дорога</a:t>
            </a:r>
          </a:p>
          <a:p>
            <a:pPr>
              <a:buNone/>
            </a:pPr>
            <a:r>
              <a:rPr lang="ru-RU" dirty="0" smtClean="0"/>
              <a:t>Для большого носорога.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Н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Ослик </a:t>
            </a:r>
            <a:r>
              <a:rPr lang="ru-RU" dirty="0" err="1" smtClean="0"/>
              <a:t>Иа</a:t>
            </a:r>
            <a:r>
              <a:rPr lang="ru-RU" dirty="0" smtClean="0"/>
              <a:t> был с утра удручён,</a:t>
            </a:r>
          </a:p>
          <a:p>
            <a:pPr>
              <a:buNone/>
            </a:pPr>
            <a:r>
              <a:rPr lang="ru-RU" dirty="0" smtClean="0"/>
              <a:t>Скажем вернее он был огорчен.</a:t>
            </a:r>
          </a:p>
          <a:p>
            <a:pPr>
              <a:buNone/>
            </a:pPr>
            <a:r>
              <a:rPr lang="ru-RU" dirty="0" smtClean="0"/>
              <a:t>И огорченье его неспроста –</a:t>
            </a:r>
          </a:p>
          <a:p>
            <a:pPr>
              <a:buNone/>
            </a:pPr>
            <a:r>
              <a:rPr lang="ru-RU" dirty="0" smtClean="0"/>
              <a:t>Он обнаружил, что нету хвоста.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О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Пяточку однажды в праздник</a:t>
            </a:r>
          </a:p>
          <a:p>
            <a:pPr>
              <a:buNone/>
            </a:pPr>
            <a:r>
              <a:rPr lang="ru-RU" dirty="0" smtClean="0"/>
              <a:t>Приготовлен был пирог.</a:t>
            </a:r>
          </a:p>
          <a:p>
            <a:pPr>
              <a:buNone/>
            </a:pPr>
            <a:r>
              <a:rPr lang="ru-RU" dirty="0" smtClean="0"/>
              <a:t>Только </a:t>
            </a:r>
            <a:r>
              <a:rPr lang="ru-RU" dirty="0" err="1" smtClean="0"/>
              <a:t>Винни-Пух</a:t>
            </a:r>
            <a:r>
              <a:rPr lang="ru-RU" dirty="0" smtClean="0"/>
              <a:t> проказник</a:t>
            </a:r>
          </a:p>
          <a:p>
            <a:pPr>
              <a:buNone/>
            </a:pPr>
            <a:r>
              <a:rPr lang="ru-RU" dirty="0" smtClean="0"/>
              <a:t>Донести пирог не смог.</a:t>
            </a:r>
          </a:p>
          <a:p>
            <a:pPr>
              <a:buNone/>
            </a:pPr>
            <a:r>
              <a:rPr lang="ru-RU" dirty="0" smtClean="0"/>
              <a:t>Зацепился за порог –</a:t>
            </a:r>
          </a:p>
          <a:p>
            <a:pPr>
              <a:buNone/>
            </a:pPr>
            <a:r>
              <a:rPr lang="ru-RU" dirty="0" smtClean="0"/>
              <a:t>Пропал праздничный пирог.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П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Рано утром у реки</a:t>
            </a:r>
          </a:p>
          <a:p>
            <a:pPr>
              <a:buNone/>
            </a:pPr>
            <a:r>
              <a:rPr lang="ru-RU" dirty="0" smtClean="0"/>
              <a:t>Ловят рыбу рыбаки.</a:t>
            </a:r>
          </a:p>
          <a:p>
            <a:pPr>
              <a:buNone/>
            </a:pPr>
            <a:r>
              <a:rPr lang="ru-RU" dirty="0" smtClean="0"/>
              <a:t>Сидя рядышком с дружком,</a:t>
            </a:r>
          </a:p>
          <a:p>
            <a:pPr>
              <a:buNone/>
            </a:pPr>
            <a:r>
              <a:rPr lang="ru-RU" dirty="0" smtClean="0"/>
              <a:t>Рак следит за поплавком.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Р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Слон на санках с горки мчится.</a:t>
            </a:r>
          </a:p>
          <a:p>
            <a:pPr>
              <a:buNone/>
            </a:pPr>
            <a:r>
              <a:rPr lang="ru-RU" dirty="0" smtClean="0"/>
              <a:t>Торопись скорей уйти.</a:t>
            </a:r>
          </a:p>
          <a:p>
            <a:pPr>
              <a:buNone/>
            </a:pPr>
            <a:r>
              <a:rPr lang="ru-RU" dirty="0" smtClean="0"/>
              <a:t>Сторонись и зверь, и птица,</a:t>
            </a:r>
          </a:p>
          <a:p>
            <a:pPr>
              <a:buNone/>
            </a:pPr>
            <a:r>
              <a:rPr lang="ru-RU" dirty="0" smtClean="0"/>
              <a:t>А не то сметет с пути.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С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Аист вёз из магазина</a:t>
            </a:r>
            <a:endParaRPr lang="ru-RU" sz="7200" dirty="0" smtClean="0"/>
          </a:p>
          <a:p>
            <a:pPr>
              <a:buNone/>
            </a:pPr>
            <a:r>
              <a:rPr lang="ru-RU" dirty="0" smtClean="0"/>
              <a:t>    На своей коляске груз:</a:t>
            </a:r>
          </a:p>
          <a:p>
            <a:pPr>
              <a:buNone/>
            </a:pPr>
            <a:r>
              <a:rPr lang="ru-RU" dirty="0" smtClean="0"/>
              <a:t>     Ананасы, апельсины,</a:t>
            </a:r>
          </a:p>
          <a:p>
            <a:pPr>
              <a:buNone/>
            </a:pPr>
            <a:r>
              <a:rPr lang="ru-RU" dirty="0" smtClean="0"/>
              <a:t>     Абрикосы и арбуз.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А  </a:t>
            </a:r>
            <a:r>
              <a:rPr lang="ru-RU" sz="7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endParaRPr lang="ru-RU" sz="7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  <p:pic>
        <p:nvPicPr>
          <p:cNvPr id="4" name="Рисунок 3" descr="http://go3.imgsmail.ru/imgpreview?key=http%3A//img1.liveinternet.ru/images/attach/c/1/55/436/55436106_1266659260_1.jpg&amp;mb=imgdb_preview_1527&amp;q=90&amp;w=1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2032620" cy="20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Трубач-тигренок протрубил,</a:t>
            </a:r>
          </a:p>
          <a:p>
            <a:pPr>
              <a:buNone/>
            </a:pPr>
            <a:r>
              <a:rPr lang="ru-RU" dirty="0" smtClean="0"/>
              <a:t>Затем тарелки взял,</a:t>
            </a:r>
          </a:p>
          <a:p>
            <a:pPr>
              <a:buNone/>
            </a:pPr>
            <a:r>
              <a:rPr lang="ru-RU" dirty="0" smtClean="0"/>
              <a:t>В лесу зверюшек оглушил</a:t>
            </a:r>
          </a:p>
          <a:p>
            <a:pPr>
              <a:buNone/>
            </a:pPr>
            <a:r>
              <a:rPr lang="ru-RU" dirty="0" smtClean="0"/>
              <a:t>И птичек распугал.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Т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Тт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Утёнка с рожденья учили купаться.</a:t>
            </a:r>
          </a:p>
          <a:p>
            <a:pPr>
              <a:buNone/>
            </a:pPr>
            <a:r>
              <a:rPr lang="ru-RU" dirty="0" smtClean="0"/>
              <a:t>Умел он и плавать, умел и нырять</a:t>
            </a:r>
          </a:p>
          <a:p>
            <a:pPr>
              <a:buNone/>
            </a:pPr>
            <a:r>
              <a:rPr lang="ru-RU" dirty="0" smtClean="0"/>
              <a:t>И каждое утро бежал умываться,</a:t>
            </a:r>
          </a:p>
          <a:p>
            <a:pPr>
              <a:buNone/>
            </a:pPr>
            <a:r>
              <a:rPr lang="ru-RU" dirty="0" smtClean="0"/>
              <a:t>А днем на прогулке учился летать.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У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Уу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Филин ухнул на опушке –</a:t>
            </a:r>
          </a:p>
          <a:p>
            <a:pPr>
              <a:buNone/>
            </a:pPr>
            <a:r>
              <a:rPr lang="ru-RU" dirty="0" smtClean="0"/>
              <a:t>Разбегайтесь все зверушки!</a:t>
            </a:r>
          </a:p>
          <a:p>
            <a:pPr>
              <a:buNone/>
            </a:pPr>
            <a:r>
              <a:rPr lang="ru-RU" dirty="0" smtClean="0"/>
              <a:t>Ведь ему фонарь не нужен,</a:t>
            </a:r>
          </a:p>
          <a:p>
            <a:pPr>
              <a:buNone/>
            </a:pPr>
            <a:r>
              <a:rPr lang="ru-RU" dirty="0" smtClean="0"/>
              <a:t>Чтоб найти полночный ужин.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Ф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Фф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Хоккейные клюшки стучат как хлопушки</a:t>
            </a:r>
          </a:p>
          <a:p>
            <a:pPr>
              <a:buNone/>
            </a:pPr>
            <a:r>
              <a:rPr lang="ru-RU" dirty="0" smtClean="0"/>
              <a:t>И шайба летит от ворот до ворот,</a:t>
            </a:r>
          </a:p>
          <a:p>
            <a:pPr>
              <a:buNone/>
            </a:pPr>
            <a:r>
              <a:rPr lang="ru-RU" dirty="0" smtClean="0"/>
              <a:t>За ней хороводом проносятся хрюшки –</a:t>
            </a:r>
          </a:p>
          <a:p>
            <a:pPr>
              <a:buNone/>
            </a:pPr>
            <a:r>
              <a:rPr lang="ru-RU" dirty="0" smtClean="0"/>
              <a:t>В команде «Хрю-хрю» тренировка идет.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Х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Хх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Цапля вышла на охоту.</a:t>
            </a:r>
          </a:p>
          <a:p>
            <a:pPr>
              <a:buNone/>
            </a:pPr>
            <a:r>
              <a:rPr lang="ru-RU" dirty="0" smtClean="0"/>
              <a:t>Лягушатам мой совет:</a:t>
            </a:r>
          </a:p>
          <a:p>
            <a:pPr>
              <a:buFontTx/>
              <a:buChar char="-"/>
            </a:pPr>
            <a:r>
              <a:rPr lang="ru-RU" dirty="0" smtClean="0"/>
              <a:t>Кто не спрячется в болоте,</a:t>
            </a:r>
          </a:p>
          <a:p>
            <a:pPr>
              <a:buNone/>
            </a:pPr>
            <a:r>
              <a:rPr lang="ru-RU" dirty="0" smtClean="0"/>
              <a:t>Цапнет цапля на обед.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Ц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Цц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Чебурашка</a:t>
            </a:r>
            <a:r>
              <a:rPr lang="ru-RU" dirty="0" smtClean="0"/>
              <a:t> с </a:t>
            </a:r>
            <a:r>
              <a:rPr lang="ru-RU" dirty="0" err="1" smtClean="0"/>
              <a:t>Чиполлино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Сладкий чай пьют у </a:t>
            </a:r>
            <a:r>
              <a:rPr lang="ru-RU" dirty="0" err="1" smtClean="0"/>
              <a:t>Мальвины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Она сказки им читает</a:t>
            </a:r>
          </a:p>
          <a:p>
            <a:pPr>
              <a:buNone/>
            </a:pPr>
            <a:r>
              <a:rPr lang="ru-RU" dirty="0" smtClean="0"/>
              <a:t>И черешней угощает.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Ч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Чч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Шимпанзе – артист бывалый:</a:t>
            </a:r>
          </a:p>
          <a:p>
            <a:pPr>
              <a:buNone/>
            </a:pPr>
            <a:r>
              <a:rPr lang="ru-RU" dirty="0" smtClean="0"/>
              <a:t>Шуток знает он немало,</a:t>
            </a:r>
          </a:p>
          <a:p>
            <a:pPr>
              <a:buNone/>
            </a:pPr>
            <a:r>
              <a:rPr lang="ru-RU" dirty="0" smtClean="0"/>
              <a:t>И с шарманкою своей</a:t>
            </a:r>
          </a:p>
          <a:p>
            <a:pPr>
              <a:buNone/>
            </a:pPr>
            <a:r>
              <a:rPr lang="ru-RU" dirty="0" smtClean="0"/>
              <a:t>Целый день смешит людей.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Ш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Шш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Щит и щетка не напрасны,</a:t>
            </a:r>
          </a:p>
          <a:p>
            <a:pPr>
              <a:buNone/>
            </a:pPr>
            <a:r>
              <a:rPr lang="ru-RU" dirty="0" smtClean="0"/>
              <a:t>Коль попал карась в беду.</a:t>
            </a:r>
          </a:p>
          <a:p>
            <a:pPr>
              <a:buNone/>
            </a:pPr>
            <a:r>
              <a:rPr lang="ru-RU" dirty="0" smtClean="0"/>
              <a:t>Щука – враг всегда опасный,</a:t>
            </a:r>
          </a:p>
          <a:p>
            <a:pPr>
              <a:buNone/>
            </a:pPr>
            <a:r>
              <a:rPr lang="ru-RU" dirty="0" smtClean="0"/>
              <a:t>Вмиг проглотит на ходу.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Щ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Щщ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Электричка, как экспресс,</a:t>
            </a:r>
          </a:p>
          <a:p>
            <a:pPr>
              <a:buNone/>
            </a:pPr>
            <a:r>
              <a:rPr lang="ru-RU" dirty="0" smtClean="0"/>
              <a:t>Привезла туристов в лес.</a:t>
            </a:r>
          </a:p>
          <a:p>
            <a:pPr>
              <a:buNone/>
            </a:pPr>
            <a:r>
              <a:rPr lang="ru-RU" dirty="0" smtClean="0"/>
              <a:t>Одних – ягоды собрать,</a:t>
            </a:r>
          </a:p>
          <a:p>
            <a:pPr>
              <a:buNone/>
            </a:pPr>
            <a:r>
              <a:rPr lang="ru-RU" dirty="0" smtClean="0"/>
              <a:t>Других – просто погулять.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Э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Ээ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Юрту снегом замела</a:t>
            </a:r>
          </a:p>
          <a:p>
            <a:pPr>
              <a:buNone/>
            </a:pPr>
            <a:r>
              <a:rPr lang="ru-RU" dirty="0" smtClean="0"/>
              <a:t>В стужу вьюга злая.</a:t>
            </a:r>
          </a:p>
          <a:p>
            <a:pPr>
              <a:buNone/>
            </a:pPr>
            <a:r>
              <a:rPr lang="ru-RU" dirty="0" smtClean="0"/>
              <a:t>И крутилась, как юла,</a:t>
            </a:r>
          </a:p>
          <a:p>
            <a:pPr>
              <a:buNone/>
            </a:pPr>
            <a:r>
              <a:rPr lang="ru-RU" dirty="0" smtClean="0"/>
              <a:t>В вихре, завывая.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Ю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Юю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Бегемотик</a:t>
            </a:r>
            <a:r>
              <a:rPr lang="ru-RU" dirty="0" smtClean="0"/>
              <a:t> обгоняет</a:t>
            </a:r>
          </a:p>
          <a:p>
            <a:pPr>
              <a:buNone/>
            </a:pPr>
            <a:r>
              <a:rPr lang="ru-RU" dirty="0" smtClean="0"/>
              <a:t>На площадке барсука.</a:t>
            </a:r>
          </a:p>
          <a:p>
            <a:pPr>
              <a:buNone/>
            </a:pPr>
            <a:r>
              <a:rPr lang="ru-RU" dirty="0" smtClean="0"/>
              <a:t>Ловко прыгнув, он бросает</a:t>
            </a:r>
          </a:p>
          <a:p>
            <a:pPr>
              <a:buNone/>
            </a:pPr>
            <a:r>
              <a:rPr lang="ru-RU" dirty="0" smtClean="0"/>
              <a:t>Мяч в кольцо  издалека.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Б</a:t>
            </a:r>
            <a:r>
              <a:rPr lang="ru-RU" sz="9600" dirty="0" smtClean="0">
                <a:solidFill>
                  <a:srgbClr val="FF0000"/>
                </a:solidFill>
              </a:rPr>
              <a:t>  </a:t>
            </a:r>
            <a:r>
              <a:rPr lang="ru-RU" sz="9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Бб</a:t>
            </a:r>
            <a:endParaRPr lang="ru-RU" sz="9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&amp;Dcy;&amp;iecy;&amp;lcy;&amp;ocy;&amp;vcy;&amp;acy;&amp;yacy; &amp;bcy;&amp;iecy;&amp;gcy;&amp;iecy;&amp;mcy;&amp;ocy;&amp;tcy;&amp;icy;&amp;khcy;&amp;acy;,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700808"/>
            <a:ext cx="252028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Якоря кругом сверкают –</a:t>
            </a:r>
          </a:p>
          <a:p>
            <a:pPr>
              <a:buNone/>
            </a:pPr>
            <a:r>
              <a:rPr lang="ru-RU" dirty="0" smtClean="0"/>
              <a:t>Явно бравый капитан.</a:t>
            </a:r>
          </a:p>
          <a:p>
            <a:pPr>
              <a:buNone/>
            </a:pPr>
            <a:r>
              <a:rPr lang="ru-RU" dirty="0" smtClean="0"/>
              <a:t>Яхтой ловко управляет,</a:t>
            </a:r>
          </a:p>
          <a:p>
            <a:pPr>
              <a:buNone/>
            </a:pPr>
            <a:r>
              <a:rPr lang="ru-RU" dirty="0" smtClean="0"/>
              <a:t>Направляя в океан.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Я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Яя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http://img-fotki.yandex.ru/get/5409/mr-serg-bask.12e5/0_8493e_bf19cee1_XL</a:t>
            </a:r>
            <a:r>
              <a:rPr lang="ru-RU" dirty="0" smtClean="0"/>
              <a:t> – фон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http://ahrukodelnica.ru/wp-content/uploads/2012/02/gnom-orig.jpg</a:t>
            </a:r>
            <a:r>
              <a:rPr lang="ru-RU" dirty="0" smtClean="0"/>
              <a:t> – гномик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http://img-fotki.yandex.ru/get/5500/elena-komarov.1e0/0_57dc0_60db9ab1_XL</a:t>
            </a:r>
            <a:r>
              <a:rPr lang="ru-RU" dirty="0" smtClean="0"/>
              <a:t> – гном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http://img-fotki.yandex.ru/get/6104/124263804.9/0_71784_bfd4640a_XL</a:t>
            </a:r>
            <a:r>
              <a:rPr lang="ru-RU" dirty="0" smtClean="0"/>
              <a:t> – солнышко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ерблюжонок целый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оз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 огород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оды при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ёз,</a:t>
            </a:r>
          </a:p>
          <a:p>
            <a:pPr>
              <a:buNone/>
            </a:pPr>
            <a:r>
              <a:rPr lang="ru-RU" dirty="0" smtClean="0"/>
              <a:t>    Потому что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се плоды</a:t>
            </a:r>
          </a:p>
          <a:p>
            <a:pPr>
              <a:buNone/>
            </a:pPr>
            <a:r>
              <a:rPr lang="ru-RU" dirty="0" smtClean="0"/>
              <a:t>    Погибают без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оды.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sz="9600" dirty="0" smtClean="0">
                <a:solidFill>
                  <a:srgbClr val="FF0000"/>
                </a:solidFill>
                <a:latin typeface="Arial Black" pitchFamily="34" charset="0"/>
              </a:rPr>
              <a:t>В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ru-RU" sz="9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</a:t>
            </a:r>
            <a:endParaRPr lang="ru-RU" sz="9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amp;Vcy;&amp;iecy;&amp;rcy;&amp;bcy;&amp;lcy;&amp;yucy;&amp;zhcy;&amp;ocy;&amp;ncy;&amp;o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717032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Гусь хозяин был хороший.</a:t>
            </a:r>
          </a:p>
          <a:p>
            <a:pPr>
              <a:buNone/>
            </a:pPr>
            <a:r>
              <a:rPr lang="ru-RU" dirty="0" smtClean="0"/>
              <a:t>Чтобы вырастить горошек,</a:t>
            </a:r>
          </a:p>
          <a:p>
            <a:pPr>
              <a:buNone/>
            </a:pPr>
            <a:r>
              <a:rPr lang="ru-RU" dirty="0" smtClean="0"/>
              <a:t>Купил грабли и лопатку,</a:t>
            </a:r>
          </a:p>
          <a:p>
            <a:pPr>
              <a:buNone/>
            </a:pPr>
            <a:r>
              <a:rPr lang="ru-RU" dirty="0" smtClean="0"/>
              <a:t>И окапывает грядку.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Г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Добрый дятел занят делом:</a:t>
            </a:r>
          </a:p>
          <a:p>
            <a:pPr>
              <a:buNone/>
            </a:pPr>
            <a:r>
              <a:rPr lang="ru-RU" dirty="0" smtClean="0"/>
              <a:t>Ремонтирует дупло.</a:t>
            </a:r>
          </a:p>
          <a:p>
            <a:pPr>
              <a:buNone/>
            </a:pPr>
            <a:r>
              <a:rPr lang="ru-RU" dirty="0" smtClean="0"/>
              <a:t>Дверь починит он умело,</a:t>
            </a:r>
          </a:p>
          <a:p>
            <a:pPr>
              <a:buNone/>
            </a:pPr>
            <a:r>
              <a:rPr lang="ru-RU" dirty="0" smtClean="0"/>
              <a:t>Будет в домике тепло.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Д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Ежевику мирно ели</a:t>
            </a:r>
          </a:p>
          <a:p>
            <a:pPr>
              <a:buNone/>
            </a:pPr>
            <a:r>
              <a:rPr lang="ru-RU" dirty="0" smtClean="0"/>
              <a:t>Два </a:t>
            </a:r>
            <a:r>
              <a:rPr lang="ru-RU" dirty="0" err="1" smtClean="0"/>
              <a:t>енотика</a:t>
            </a:r>
            <a:r>
              <a:rPr lang="ru-RU" dirty="0" smtClean="0"/>
              <a:t> под елью.</a:t>
            </a:r>
          </a:p>
          <a:p>
            <a:pPr>
              <a:buNone/>
            </a:pPr>
            <a:r>
              <a:rPr lang="ru-RU" dirty="0" smtClean="0"/>
              <a:t>А на ветке еле-еле </a:t>
            </a:r>
          </a:p>
          <a:p>
            <a:pPr>
              <a:buNone/>
            </a:pPr>
            <a:r>
              <a:rPr lang="ru-RU" dirty="0" smtClean="0"/>
              <a:t>Разместились свиристели.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Е </a:t>
            </a:r>
            <a:r>
              <a:rPr lang="ru-RU" sz="9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Ёж под веткой старой ёлки</a:t>
            </a:r>
          </a:p>
          <a:p>
            <a:pPr>
              <a:buNone/>
            </a:pPr>
            <a:r>
              <a:rPr lang="ru-RU" dirty="0" smtClean="0"/>
              <a:t>Чистит каждый день иголки.</a:t>
            </a:r>
          </a:p>
          <a:p>
            <a:pPr>
              <a:buNone/>
            </a:pPr>
            <a:r>
              <a:rPr lang="ru-RU" dirty="0" smtClean="0"/>
              <a:t>И поэтому иголки</a:t>
            </a:r>
          </a:p>
          <a:p>
            <a:pPr>
              <a:buNone/>
            </a:pPr>
            <a:r>
              <a:rPr lang="ru-RU" dirty="0" smtClean="0"/>
              <a:t>У ежа остры и колки.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Ё </a:t>
            </a:r>
            <a:r>
              <a:rPr lang="ru-RU" sz="9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Ёё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Жар-птица недаром зовется жар-птицей,</a:t>
            </a:r>
          </a:p>
          <a:p>
            <a:pPr>
              <a:buNone/>
            </a:pPr>
            <a:r>
              <a:rPr lang="ru-RU" dirty="0" smtClean="0"/>
              <a:t>Иван от конька по секрету узнал,</a:t>
            </a:r>
          </a:p>
          <a:p>
            <a:pPr>
              <a:buNone/>
            </a:pPr>
            <a:r>
              <a:rPr lang="ru-RU" dirty="0" smtClean="0"/>
              <a:t>Чтоб руки не сжечь, он надел рукавицы</a:t>
            </a:r>
          </a:p>
          <a:p>
            <a:pPr>
              <a:buNone/>
            </a:pPr>
            <a:r>
              <a:rPr lang="ru-RU" dirty="0" smtClean="0"/>
              <a:t>И вмиг на охоте жар-птицу поймал.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dirty="0" smtClean="0">
                <a:solidFill>
                  <a:srgbClr val="C00000"/>
                </a:solidFill>
                <a:latin typeface="Arial Black" pitchFamily="34" charset="0"/>
              </a:rPr>
              <a:t>Ж </a:t>
            </a:r>
            <a:r>
              <a:rPr lang="ru-RU" sz="9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Жж</a:t>
            </a:r>
            <a:endParaRPr lang="ru-RU" sz="9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c7466eefe4ed6f1f6742eed0c1969b2e411cd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674</Words>
  <Application>Microsoft Office PowerPoint</Application>
  <PresentationFormat>Экран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Азбука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Источники: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Lenovo User</cp:lastModifiedBy>
  <cp:revision>10</cp:revision>
  <dcterms:created xsi:type="dcterms:W3CDTF">2013-01-07T16:51:42Z</dcterms:created>
  <dcterms:modified xsi:type="dcterms:W3CDTF">2014-01-03T12:30:01Z</dcterms:modified>
</cp:coreProperties>
</file>