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7" r:id="rId6"/>
    <p:sldId id="259" r:id="rId7"/>
    <p:sldId id="268" r:id="rId8"/>
    <p:sldId id="260" r:id="rId9"/>
    <p:sldId id="265" r:id="rId10"/>
    <p:sldId id="266" r:id="rId11"/>
    <p:sldId id="261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iveinternet.ru/users/3380587/post19536495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opwar.ru/14946-1-iyunya-den-pamyati-velikogo-knyazya-dmitriya-donskogo.html" TargetMode="External"/><Relationship Id="rId3" Type="http://schemas.openxmlformats.org/officeDocument/2006/relationships/hyperlink" Target="http://www.roadplanet.ru/home/reports/503/" TargetMode="External"/><Relationship Id="rId7" Type="http://schemas.openxmlformats.org/officeDocument/2006/relationships/hyperlink" Target="http://images.yandex.ru/yandsearch?text=%D1%81%D0%B5%D1%80%D0%B3%D0%B8%D0%B9%20%D0%B1%D0%BB%D0%B0%D0%B3%D0%BE%D1%81%D0%BB%D0%BE%D0%B2%D0%BB%D1%8F%D0%B5%D1%82%20%D0%B4%D0%BC%D0%B8%D1%82%D1%80%D0%B8%D1%8F%20%D0%B4%D0%BE%D0%BD%D1%81%D0%BA%D0%BE%D0%B3%D0%BE%20%D0%BA%D0%B0%D1%80%D1%82%D0%B8%D0%BD%D0%B0&amp;img_url=img1.liveinternet.ru/images/attach/c/0/31/948/31948782_A.jpg&amp;pos=16&amp;rpt=simage" TargetMode="External"/><Relationship Id="rId2" Type="http://schemas.openxmlformats.org/officeDocument/2006/relationships/hyperlink" Target="http://www.taday.ru/text/22219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ale2478406/view/152855/?page=1" TargetMode="External"/><Relationship Id="rId11" Type="http://schemas.openxmlformats.org/officeDocument/2006/relationships/hyperlink" Target="_8679b365_XL&amp;pos=70&amp;rpt=simage&amp;lr=37" TargetMode="External"/><Relationship Id="rId5" Type="http://schemas.openxmlformats.org/officeDocument/2006/relationships/hyperlink" Target="http://images.yandex.ru/yandsearch?p=1&amp;text=%D0%BF%D0%B0%D0%BC%D1%8F%D1%82%D0%BD%D0%B8%D0%BA%20%D1%81%D0%B5%D1%80%D0%B3%D0%B8%D1%8E%20%D1%80%D0%B0%D0%B4%D0%BE%D0%BD%D0%B5%D0%B6%D1%81%D0%BA%D0%BE%D0%BC%D1%83&amp;noreask=1&amp;img_url=www.roadplanet.ru/img/events/big/622_1271106194.jpg&amp;pos=52&amp;rpt=simage&amp;lr=37" TargetMode="External"/><Relationship Id="rId10" Type="http://schemas.openxmlformats.org/officeDocument/2006/relationships/hyperlink" Target="http://images.yandex.ru/yandsearch?p=2&amp;text=%D0%BF%D0%B0%D0%BC%D1%8F%D1%82%D0%BD%D0%B8%D0%BA%20%D1%81%D0%B5%D1%80%D0%B3%D0%B8%D1%8E%20%D1%80%D0%B0%D0%B4%D0%BE%D0%BD%D0%B5%D0%B6%D1%81%D0%BA%D0%BE%D0%BC%D1%83&amp;noreask=1&amp;img_url=img-fotki.yandex.ru/get/4/84167863.21/0_6f876_8679b365_XL&amp;pos=70&amp;rpt=simage&amp;lr=37" TargetMode="External"/><Relationship Id="rId4" Type="http://schemas.openxmlformats.org/officeDocument/2006/relationships/hyperlink" Target="http://images.yandex.ru/yandsearch?text=%D0%BF%D0%B0%D0%BC%D1%8F%D1%82%D0%BD%D0%B8%D0%BA%20%D1%81%D0%B5%D1%80%D0%B3%D0%B8%D1%8E%20%D1%80%D0%B0%D0%B4%D0%BE%D0%BD%D0%B5%D0%B6%D1%81%D0%BA%D0%BE%D0%BC%D1%83&amp;noreask=1&amp;img_url=mia.ulmic.ru/modules/news/images/1472_0.jpg&amp;pos=7&amp;rpt=simage&amp;lr=37" TargetMode="External"/><Relationship Id="rId9" Type="http://schemas.openxmlformats.org/officeDocument/2006/relationships/hyperlink" Target="http://www.liveinternet.ru/users/3380587/post19536495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Сергий Радонежский: как солнце Отечеству воссиял</a:t>
            </a:r>
            <a:endParaRPr lang="ru-RU" sz="6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7200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 презентация к уроку литературного </a:t>
            </a:r>
            <a:r>
              <a:rPr lang="ru-RU" dirty="0" smtClean="0"/>
              <a:t>чтения, 4 класс</a:t>
            </a:r>
            <a:endParaRPr lang="ru-RU" dirty="0" smtClean="0"/>
          </a:p>
          <a:p>
            <a:pPr algn="r"/>
            <a:r>
              <a:rPr lang="ru-RU" dirty="0" smtClean="0"/>
              <a:t>Подготовлена учителем начальных классов Володиной О.Е.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Икона «Святые Сергий Радонежский и Дмитрий Донской», написанная священником Сергеем Симаковым в XX в.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1338521889_icon_sergii_i_donskoy_800x5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91322"/>
            <a:ext cx="6096000" cy="452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Храм-памятник на Куликовом поле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622_12711061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5897944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6629400" y="1600200"/>
            <a:ext cx="213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2200" dirty="0" smtClean="0"/>
              <a:t>К началу XX века среди тульского духовенства возникает мысль о </a:t>
            </a:r>
            <a:r>
              <a:rPr lang="ru-RU" sz="2200" dirty="0" smtClean="0"/>
              <a:t>постройке</a:t>
            </a:r>
          </a:p>
          <a:p>
            <a:pPr algn="ctr"/>
            <a:r>
              <a:rPr lang="ru-RU" sz="2200" dirty="0" smtClean="0"/>
              <a:t> </a:t>
            </a:r>
            <a:r>
              <a:rPr lang="ru-RU" sz="2200" b="1" dirty="0" smtClean="0"/>
              <a:t>храма</a:t>
            </a:r>
          </a:p>
          <a:p>
            <a:pPr algn="ctr"/>
            <a:r>
              <a:rPr lang="ru-RU" sz="2200" dirty="0" smtClean="0"/>
              <a:t> Сергия </a:t>
            </a:r>
            <a:r>
              <a:rPr lang="ru-RU" sz="2200" dirty="0" smtClean="0"/>
              <a:t>  Радонежского</a:t>
            </a:r>
            <a:r>
              <a:rPr lang="ru-RU" sz="2200" dirty="0" smtClean="0"/>
              <a:t> </a:t>
            </a:r>
            <a:endParaRPr lang="ru-RU" sz="2200" dirty="0" smtClean="0"/>
          </a:p>
          <a:p>
            <a:pPr algn="ctr"/>
            <a:r>
              <a:rPr lang="ru-RU" sz="2200" b="1" dirty="0" smtClean="0"/>
              <a:t>на</a:t>
            </a:r>
            <a:r>
              <a:rPr lang="ru-RU" sz="2200" dirty="0" smtClean="0"/>
              <a:t> </a:t>
            </a:r>
            <a:r>
              <a:rPr lang="ru-RU" sz="2200" b="1" dirty="0" smtClean="0"/>
              <a:t>Куликовом</a:t>
            </a:r>
            <a:r>
              <a:rPr lang="ru-RU" sz="2200" dirty="0" smtClean="0"/>
              <a:t> </a:t>
            </a:r>
            <a:r>
              <a:rPr lang="ru-RU" sz="2200" b="1" dirty="0" smtClean="0"/>
              <a:t>поле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410200"/>
            <a:ext cx="6477000" cy="128016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Мария Николаевна </a:t>
            </a:r>
            <a:r>
              <a:rPr lang="ru-RU" i="1" dirty="0" err="1" smtClean="0"/>
              <a:t>Соколоваю</a:t>
            </a:r>
            <a:r>
              <a:rPr lang="ru-RU" i="1" dirty="0" smtClean="0"/>
              <a:t> (Матушка </a:t>
            </a:r>
            <a:r>
              <a:rPr lang="ru-RU" i="1" dirty="0" err="1" smtClean="0"/>
              <a:t>Иулиания</a:t>
            </a:r>
            <a:r>
              <a:rPr lang="ru-RU" i="1" dirty="0" smtClean="0"/>
              <a:t>.)Преподобный Сергий Радонежский</a:t>
            </a:r>
          </a:p>
          <a:p>
            <a:pPr>
              <a:buNone/>
            </a:pPr>
            <a:r>
              <a:rPr lang="ru-RU" sz="2000" i="1" dirty="0" smtClean="0"/>
              <a:t>      </a:t>
            </a:r>
            <a:r>
              <a:rPr lang="en-US" sz="2000" dirty="0" smtClean="0">
                <a:hlinkClick r:id="rId2"/>
              </a:rPr>
              <a:t> http://www.liveinternet.ru/users/3380587/post195364956/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65b2c76a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3505200" cy="46970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8200" y="609600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Перед смертью преподобный причастился Святых Христовых Таин и, воздев руки, с молитвой предал Господу чистую свою душу. Тут же по </a:t>
            </a:r>
            <a:r>
              <a:rPr lang="ru-RU" sz="2400" dirty="0" err="1" smtClean="0"/>
              <a:t>келии</a:t>
            </a:r>
            <a:r>
              <a:rPr lang="ru-RU" sz="2400" dirty="0" smtClean="0"/>
              <a:t> разлилось благоухание, а на лице игумена отразилось такое блаженство, словно он не умер, а заснул глубоким и сладким сном. Произошло это в 1392 году.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1447800"/>
            <a:ext cx="4038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Сергий Радонежский был канонизирован в 1452 году.</a:t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4572000"/>
            <a:ext cx="3810000" cy="1554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Памятник Сергию Радонежскому в Радонеже.</a:t>
            </a:r>
            <a:endParaRPr lang="ru-RU" dirty="0"/>
          </a:p>
        </p:txBody>
      </p:sp>
      <p:pic>
        <p:nvPicPr>
          <p:cNvPr id="4" name="Рисунок 3" descr="0_6f876_8679b36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4196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600" u="sng" dirty="0" smtClean="0">
                <a:hlinkClick r:id="rId2"/>
              </a:rPr>
              <a:t>http://www.taday.ru/text/222193.html</a:t>
            </a:r>
            <a:r>
              <a:rPr lang="ru-RU" sz="1600" dirty="0" smtClean="0"/>
              <a:t>   текст</a:t>
            </a:r>
          </a:p>
          <a:p>
            <a:r>
              <a:rPr lang="ru-RU" sz="1600" dirty="0" smtClean="0"/>
              <a:t>. </a:t>
            </a:r>
            <a:r>
              <a:rPr lang="ru-RU" sz="1600" u="sng" dirty="0" smtClean="0">
                <a:hlinkClick r:id="rId3"/>
              </a:rPr>
              <a:t>http://www.roadplanet.ru/home/reports/503/</a:t>
            </a:r>
            <a:r>
              <a:rPr lang="ru-RU" sz="1600" u="sng" dirty="0" smtClean="0"/>
              <a:t> Троице-Сергиева лавра</a:t>
            </a:r>
          </a:p>
          <a:p>
            <a:r>
              <a:rPr lang="ru-RU" sz="1600" u="sng" dirty="0" smtClean="0">
                <a:hlinkClick r:id="rId4"/>
              </a:rPr>
              <a:t>http://images.yandex.ru/</a:t>
            </a:r>
            <a:r>
              <a:rPr lang="ru-RU" sz="1050" u="sng" dirty="0" smtClean="0">
                <a:hlinkClick r:id="rId4"/>
              </a:rPr>
              <a:t>yandsearch?text=%D0%BF%D0%B0%D0%BC%D1%8F%D1%82%D0%BD%D0%B8%D0%BA%20%D1%81%D0%B5%D1%80%D0%B3%D0%B8%D1%8E%20%D1%80%D0%B0%D0%B4%D0%BE%D0%BD%D0%B5%D0%B6%D1%81%D0%BA%D0%BE%D0%BC%D1%83&amp;noreask=1&amp;img_url=mia.ulmic.ru%2Fmodules%2Fnews%2Fimages%2F1472_0.jpg&amp;pos=7&amp;rpt=simage&amp;lr=37</a:t>
            </a:r>
            <a:r>
              <a:rPr lang="ru-RU" sz="1050" dirty="0" smtClean="0"/>
              <a:t> </a:t>
            </a:r>
            <a:r>
              <a:rPr lang="ru-RU" sz="1600" dirty="0" smtClean="0"/>
              <a:t>памятник Сергию Радонежскому.</a:t>
            </a:r>
          </a:p>
          <a:p>
            <a:r>
              <a:rPr lang="ru-RU" sz="1600" u="sng" dirty="0" smtClean="0">
                <a:hlinkClick r:id="rId5"/>
              </a:rPr>
              <a:t>http://images.yandex.ru/</a:t>
            </a:r>
            <a:r>
              <a:rPr lang="ru-RU" sz="1000" u="sng" dirty="0" smtClean="0">
                <a:hlinkClick r:id="rId5"/>
              </a:rPr>
              <a:t>yandsearch?p=1&amp;text=%D0%BF%D0%B0%D0%BC%D1%8F%D1%82%D0%BD%D0%B8%D0%BA%20%D1%81%D0%B5%D1%80%D0%B3%D0%B8%D1%8E%20%D1%80%D0%B0%D0%B4%D0%BE%D0%BD%D0%B5%D0%B6%D1%81%D0%BA%D0%BE%D0%BC%D1%83&amp;noreask=1&amp;img_url=www.roadplanet.ru%2Fimg%2Fevents%2Fbig%2F622_1271106194.jpg&amp;pos=52&amp;rpt=simage&amp;lr=37</a:t>
            </a:r>
            <a:r>
              <a:rPr lang="ru-RU" sz="1000" dirty="0" smtClean="0"/>
              <a:t> </a:t>
            </a:r>
            <a:r>
              <a:rPr lang="ru-RU" sz="1600" dirty="0" smtClean="0"/>
              <a:t>Храм-памятник на Куликовом поле</a:t>
            </a:r>
          </a:p>
          <a:p>
            <a:r>
              <a:rPr lang="en-US" sz="1600" dirty="0" smtClean="0">
                <a:hlinkClick r:id="rId6"/>
              </a:rPr>
              <a:t>http://fotki.yandex.ru/users/ale2478406/view/152855/?page=1</a:t>
            </a:r>
            <a:r>
              <a:rPr lang="ru-RU" sz="1600" dirty="0" smtClean="0"/>
              <a:t> </a:t>
            </a:r>
            <a:r>
              <a:rPr lang="ru-RU" sz="1600" dirty="0" err="1" smtClean="0"/>
              <a:t>Киржачский</a:t>
            </a:r>
            <a:r>
              <a:rPr lang="ru-RU" sz="1600" dirty="0" smtClean="0"/>
              <a:t> монастырь</a:t>
            </a:r>
          </a:p>
          <a:p>
            <a:r>
              <a:rPr lang="en-US" sz="1600" dirty="0" smtClean="0">
                <a:hlinkClick r:id="rId7"/>
              </a:rPr>
              <a:t>http://images.yandex.ru/</a:t>
            </a:r>
            <a:r>
              <a:rPr lang="en-US" sz="1100" dirty="0" smtClean="0">
                <a:hlinkClick r:id="rId7"/>
              </a:rPr>
              <a:t>yandsearch?text=%D1%81%D0%B5%D1%80%D0%B3%D0%B8%D0%B9%20%D0%B1%D0%BB%D0%B0%D0%B3%D0%BE%D1%81%D0%BB%D0%BE%D0%B2%D0%BB%D1%8F%D0%B5%D1%82%20%D0%B4%D0%BC%D0%B8%D1%82%D1%80%D0%B8%D1%8F%20%D0%B4%D0%BE%D0%BD%D1%81%D0%BA%D0%BE%D0%B3%D0%BE%20%D0%BA%D0%B0%D1%80%D1%82%D0%B8%D0%BD%D0%B0&amp;img_url=img1.liveinternet.ru%2Fimages%2Fattach%2Fc%2F0%2F31%2F948%2F31948782_A.jpg&amp;pos=16&amp;rpt=simage</a:t>
            </a:r>
            <a:r>
              <a:rPr lang="ru-RU" sz="1100" dirty="0" smtClean="0"/>
              <a:t> </a:t>
            </a:r>
            <a:r>
              <a:rPr lang="ru-RU" sz="1600" dirty="0" smtClean="0"/>
              <a:t>репродукция картины </a:t>
            </a:r>
            <a:r>
              <a:rPr lang="ru-RU" sz="1600" dirty="0" err="1" smtClean="0"/>
              <a:t>Намеровского</a:t>
            </a:r>
            <a:r>
              <a:rPr lang="ru-RU" sz="1600" dirty="0" smtClean="0"/>
              <a:t> А.</a:t>
            </a:r>
          </a:p>
          <a:p>
            <a:r>
              <a:rPr lang="en-US" sz="1600" dirty="0" smtClean="0">
                <a:hlinkClick r:id="rId8"/>
              </a:rPr>
              <a:t>http://topwar.ru/14946-1-iyunya-den-pamyati-velikogo-knyazya-dmitriya-donskogo.html</a:t>
            </a:r>
            <a:r>
              <a:rPr lang="ru-RU" sz="1600" dirty="0" smtClean="0"/>
              <a:t>   икона </a:t>
            </a:r>
            <a:r>
              <a:rPr lang="ru-RU" sz="1600" dirty="0" err="1" smtClean="0"/>
              <a:t>Дм.Донской</a:t>
            </a:r>
            <a:r>
              <a:rPr lang="ru-RU" sz="1600" dirty="0" smtClean="0"/>
              <a:t> и С.Радонежский</a:t>
            </a:r>
          </a:p>
          <a:p>
            <a:r>
              <a:rPr lang="en-US" sz="1600" dirty="0" smtClean="0">
                <a:hlinkClick r:id="rId9"/>
              </a:rPr>
              <a:t>http://www.liveinternet.ru/users/3380587/post195364956/</a:t>
            </a:r>
            <a:r>
              <a:rPr lang="ru-RU" sz="1600" dirty="0" smtClean="0"/>
              <a:t>  репродукции картин Нестерова М.В.</a:t>
            </a:r>
          </a:p>
          <a:p>
            <a:r>
              <a:rPr lang="en-US" sz="1600" dirty="0" smtClean="0">
                <a:hlinkClick r:id="rId10"/>
              </a:rPr>
              <a:t>http://images.yandex.ru/</a:t>
            </a:r>
            <a:r>
              <a:rPr lang="en-US" sz="1100" dirty="0" smtClean="0">
                <a:hlinkClick r:id="rId10"/>
              </a:rPr>
              <a:t>yandsearch?p=2&amp;text=%D0%BF%D0%B0%D0%BC%D1%8F%D1%82%D0%BD%D0%B8%D0%BA%20%D1%81%D0%B5%D1%80%D0%B3%D0%B8%D1%8E%20%D1%80%D0%B0%D0%B4%D0%BE%D0%BD%D0%B5%D0%B6%D1%81%D0%BA%D0%BE%D0%BC%D1%83&amp;noreask=1&amp;img_url=img-fotki.yandex.ru%2Fget%2F4%2F84167863.21%2F0_6f876</a:t>
            </a:r>
            <a:r>
              <a:rPr lang="en-US" sz="1100" dirty="0" smtClean="0">
                <a:hlinkClick r:id="rId11" action="ppaction://hlinkfile"/>
              </a:rPr>
              <a:t>_8679b365_XL&amp;pos=70&amp;rpt=simage&amp;lr=37</a:t>
            </a:r>
            <a:r>
              <a:rPr lang="ru-RU" sz="1100" dirty="0" smtClean="0"/>
              <a:t> </a:t>
            </a:r>
            <a:r>
              <a:rPr lang="ru-RU" sz="1600" dirty="0" smtClean="0"/>
              <a:t>памятник Сергию Радонежскому в Радонеже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Троице- Сергиева лавра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Свято-Благовещенский монастырь в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г.Киржаче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Владимирской области.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0_2551c_16ca8f05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5304295" cy="4445000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1905000"/>
            <a:ext cx="205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Преподобный Сергий  основал не только знаменитую Лавру, но и </a:t>
            </a:r>
            <a:r>
              <a:rPr lang="ru-RU" dirty="0" err="1" smtClean="0"/>
              <a:t>Киржачский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Благовещенский монастыри Владимирской губернии, Дубенский и </a:t>
            </a:r>
            <a:r>
              <a:rPr lang="ru-RU" dirty="0" err="1" smtClean="0"/>
              <a:t>Стромынский</a:t>
            </a:r>
            <a:r>
              <a:rPr lang="ru-RU" dirty="0" smtClean="0"/>
              <a:t> - Московской губернии. Десятки обителей основали ученики преподобного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Сергию Радонежскому в Троице-Сергиевой лавре</a:t>
            </a:r>
            <a:endParaRPr lang="ru-RU" dirty="0"/>
          </a:p>
        </p:txBody>
      </p:sp>
      <p:pic>
        <p:nvPicPr>
          <p:cNvPr id="4" name="Содержимое 3" descr="1472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04682"/>
            <a:ext cx="6096000" cy="409956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" y="5943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На площади перед центральным входом в Лавру находится памятник преподобному Сергию Радонежскому (2000г)</a:t>
            </a: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М.Натеров</a:t>
            </a:r>
            <a:r>
              <a:rPr lang="ru-RU" dirty="0" smtClean="0"/>
              <a:t>. Христос благословляет отрока Варфоломея.</a:t>
            </a:r>
            <a:endParaRPr lang="ru-RU" dirty="0"/>
          </a:p>
        </p:txBody>
      </p:sp>
      <p:pic>
        <p:nvPicPr>
          <p:cNvPr id="4" name="Содержимое 3" descr="0f5ab4889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30" y="1600200"/>
            <a:ext cx="6122540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Отрок Варфоломей встретил молящегося старца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33487456_1223637865_varfolom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832338"/>
            <a:ext cx="5943600" cy="45779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М.Нестеров. Труды  Сергия Радонежского.</a:t>
            </a:r>
            <a:endParaRPr lang="ru-RU" dirty="0"/>
          </a:p>
        </p:txBody>
      </p:sp>
      <p:pic>
        <p:nvPicPr>
          <p:cNvPr id="4" name="Содержимое 3" descr="34ad7ab0e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4596417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5486400" y="1676400"/>
            <a:ext cx="342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Варфоломей стал монахом в 1337 году. </a:t>
            </a:r>
            <a:endParaRPr lang="ru-RU" sz="2000" dirty="0" smtClean="0"/>
          </a:p>
          <a:p>
            <a:r>
              <a:rPr lang="ru-RU" sz="2000" dirty="0" smtClean="0"/>
              <a:t>Братьев-подвижников </a:t>
            </a:r>
            <a:r>
              <a:rPr lang="ru-RU" sz="2000" dirty="0" smtClean="0"/>
              <a:t>окружал глухой лес, по ночам выли волки, и единственным спасением была чистая, искренняя, непрестанная молитва. Жили братья в шалаше, рядом с которым поставили церковь во имя </a:t>
            </a:r>
            <a:r>
              <a:rPr lang="ru-RU" sz="2000" dirty="0" err="1" smtClean="0"/>
              <a:t>Живоначальной</a:t>
            </a:r>
            <a:r>
              <a:rPr lang="ru-RU" sz="2000" dirty="0" smtClean="0"/>
              <a:t> Троицы.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тех пор медведь часто наведывался к старцу…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Сергий и 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4495800" cy="4662787"/>
          </a:xfr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34000" y="1676400"/>
            <a:ext cx="3352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глухом лесу келью преподобного по ночам окружали волки, а один раз туда даже зашел лесной медведь.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Преподобный не испугался, а поступил с ним так, как поступал со всяким просящим: дал кусок хлеба.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 тех пор зверь часто наведывался к Сергию.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А.Намеровский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Сергий Радонежский благословляет Дмитрия Донского на </a:t>
            </a:r>
            <a:r>
              <a:rPr lang="ru-RU" sz="3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ратный подвиг.</a:t>
            </a:r>
            <a:endParaRPr lang="ru-RU" dirty="0"/>
          </a:p>
        </p:txBody>
      </p:sp>
      <p:pic>
        <p:nvPicPr>
          <p:cNvPr id="4" name="Содержимое 3" descr="0014-014-Otets-Sergij-blagoslovljaet-Dmitrija-Donskogo-na-bitv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6278033" cy="4339690"/>
          </a:xfrm>
        </p:spPr>
      </p:pic>
      <p:sp>
        <p:nvSpPr>
          <p:cNvPr id="5" name="Прямоугольник 4"/>
          <p:cNvSpPr/>
          <p:nvPr/>
        </p:nvSpPr>
        <p:spPr>
          <a:xfrm>
            <a:off x="6705600" y="1752600"/>
            <a:ext cx="228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1380 году обитель посетил московский князь Дмитрий Иоаннович Донской. Игумен благословил князя на Куликовскую битву и предсказал ему победу. </a:t>
            </a:r>
            <a:endParaRPr lang="ru-R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401</Words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Сергий Радонежский: как солнце Отечеству воссиял</vt:lpstr>
      <vt:lpstr>Троице- Сергиева лавра</vt:lpstr>
      <vt:lpstr>Свято-Благовещенский монастырь в г.Киржаче Владимирской области.</vt:lpstr>
      <vt:lpstr>Памятник Сергию Радонежскому в Троице-Сергиевой лавре</vt:lpstr>
      <vt:lpstr>М.Натеров. Христос благословляет отрока Варфоломея.</vt:lpstr>
      <vt:lpstr>Отрок Варфоломей встретил молящегося старца</vt:lpstr>
      <vt:lpstr>М.Нестеров. Труды  Сергия Радонежского.</vt:lpstr>
      <vt:lpstr>С тех пор медведь часто наведывался к старцу…</vt:lpstr>
      <vt:lpstr>А.Намеровский. Сергий Радонежский благословляет Дмитрия Донского на ратный подвиг.</vt:lpstr>
      <vt:lpstr>Икона «Святые Сергий Радонежский и Дмитрий Донской», написанная священником Сергеем Симаковым в XX в. </vt:lpstr>
      <vt:lpstr>Храм-памятник на Куликовом поле</vt:lpstr>
      <vt:lpstr>Слайд 12</vt:lpstr>
      <vt:lpstr>Сергий Радонежский был канонизирован в 1452 году. 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9</cp:revision>
  <dcterms:created xsi:type="dcterms:W3CDTF">2012-10-07T07:51:43Z</dcterms:created>
  <dcterms:modified xsi:type="dcterms:W3CDTF">2012-10-07T14:48:31Z</dcterms:modified>
</cp:coreProperties>
</file>