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59" r:id="rId5"/>
    <p:sldId id="261" r:id="rId6"/>
    <p:sldId id="263" r:id="rId7"/>
    <p:sldId id="275" r:id="rId8"/>
    <p:sldId id="278" r:id="rId9"/>
    <p:sldId id="265" r:id="rId10"/>
    <p:sldId id="266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2.bp.blogspot.com/-GS-HUneaxpY/UU8_HWkgzHI/AAAAAAAAAC8/qmlhCyG2YJA/s1600/4.p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1.bp.blogspot.com/-lGYrY-3UOog/UU8-xk9TTUI/AAAAAAAAAC0/sjyxSMRNBnc/s1600/3.p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1.bp.blogspot.com/-4LCr2n-u3tA/UU8_c-1CD1I/AAAAAAAAADE/abVukPM9BKw/s1600/5.p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2.bp.blogspot.com/-C2LS9k4yAVE/UU8_0GXjAQI/AAAAAAAAADQ/gIMLvum26iM/s1600/6.pn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3.bp.blogspot.com/-GL_PP49lqrc/UU9AuSRMuUI/AAAAAAAAADU/wNa96gj4UPs/s1600/7.p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4.bp.blogspot.com/-AAJk835zty4/UU9A7I-QTZI/AAAAAAAAADc/TliZ4J8iOoA/s1600/8.p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1.bp.blogspot.com/-x99OggaY26Y/UU9BH5TnZoI/AAAAAAAAADk/5HEZwSCHOcI/s1600/9.p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manskaya.ru/p0002.htm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mages-blogger-opensocial.googleusercontent.com/gadgets/proxy?url=http://1.bp.blogspot.com/-QS0KzvuAaIw/UU8-ChlasDI/AAAAAAAAACs/wX_Y9t4yZsw/s1600/2.png&amp;container=blogger&amp;gadget=a&amp;rewriteMime=image/*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2.bp.blogspot.com/-Wt3Nwr-0Cjc/UU89tgXRcJI/AAAAAAAAACo/r92bVdZVLSE/s1600/1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3861048"/>
            <a:ext cx="4030216" cy="1728192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Подготовила: </a:t>
            </a:r>
            <a:r>
              <a:rPr lang="ru-RU" sz="2000" dirty="0" err="1" smtClean="0"/>
              <a:t>Минегалиева</a:t>
            </a:r>
            <a:r>
              <a:rPr lang="ru-RU" sz="2000" dirty="0" smtClean="0"/>
              <a:t> </a:t>
            </a:r>
            <a:r>
              <a:rPr lang="ru-RU" sz="2000" dirty="0" err="1" smtClean="0"/>
              <a:t>Гульнара</a:t>
            </a:r>
            <a:r>
              <a:rPr lang="ru-RU" sz="2000" dirty="0" smtClean="0"/>
              <a:t> </a:t>
            </a:r>
            <a:r>
              <a:rPr lang="ru-RU" sz="2000" dirty="0" err="1" smtClean="0"/>
              <a:t>Филоретовна</a:t>
            </a:r>
            <a:endParaRPr lang="ru-RU" sz="2000" dirty="0" smtClean="0"/>
          </a:p>
          <a:p>
            <a:pPr algn="r"/>
            <a:r>
              <a:rPr lang="ru-RU" sz="2000" dirty="0" smtClean="0"/>
              <a:t>Группа №5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764704"/>
            <a:ext cx="82293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Точечный 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массаж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А.А.Уманской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5094312" cy="448816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7467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http://2.bp.blogspot.com/-GS-HUneaxpY/UU8_HWkgzHI/AAAAAAAAAC8/qmlhCyG2YJA/s1600/4.pn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284984"/>
            <a:ext cx="3240360" cy="29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5536" y="194386"/>
            <a:ext cx="81369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56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Точка 3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связана с особыми образованиями, контролирующими химический состав крови и одновременно повышающими защитные свойства слизистой оболочки глотки и гортани.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1.bp.blogspot.com/-lGYrY-3UOog/UU8-xk9TTUI/AAAAAAAAAC0/sjyxSMRNBnc/s1600/3.pn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636912"/>
            <a:ext cx="302433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67544" y="150035"/>
            <a:ext cx="806489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56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Точка 4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связана со слизистой оболочкой задней стенки глотки, гортани и верхним шейным симпатическим нервным узлом. Массаж этой точки активизирует кровоснабжение головы, шеи, туловища.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1.bp.blogspot.com/-4LCr2n-u3tA/UU8_c-1CD1I/AAAAAAAAADE/abVukPM9BKw/s1600/5.pn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050776"/>
            <a:ext cx="3240360" cy="297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548680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Массаж этой точки улучшает кровообращение слизистой оболочки верхних отделов полости носа, а также области глазного яблока и лобных отделов головного мозга.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7467600" cy="1391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Содержимое 5" descr="http://2.bp.blogspot.com/-C2LS9k4yAVE/UU8_0GXjAQI/AAAAAAAAADQ/gIMLvum26iM/s1600/6.pn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068960"/>
            <a:ext cx="3240360" cy="293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95536" y="379620"/>
            <a:ext cx="79928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56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Точка 6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связана с передней и средней долями гипофиза. Массаж этой точки улучшает кровоснабжение слизистой оболочки носа, гайморовых полостей, а главное – гипофиза. Дыхание через нос становится свободным, насморк проходит.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3.bp.blogspot.com/-GL_PP49lqrc/UU9AuSRMuUI/AAAAAAAAADU/wNa96gj4UPs/s1600/7.pn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356992"/>
            <a:ext cx="259228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95536" y="297760"/>
            <a:ext cx="79928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56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Точка 7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связана со слизистой оболочкой решетчатых образований полости носа и лобных пазух, а также с лобными отделами головного мозга. Массаж этой точки улучшает кровообращение слизистой оболочки верхних отделов полости носа, а также области глазного яблока и лобных отделов головного мозга.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7467600" cy="3551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http://4.bp.blogspot.com/-AAJk835zty4/UU9A7I-QTZI/AAAAAAAAADc/TliZ4J8iOoA/s1600/8.pn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996952"/>
            <a:ext cx="295232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67544" y="681480"/>
            <a:ext cx="80648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56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Массаж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точки 8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положительно воздействует на орган слуха и вестибулярный аппарат.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1.bp.blogspot.com/-x99OggaY26Y/UU9BH5TnZoI/AAAAAAAAADk/5HEZwSCHOcI/s1600/9.pn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789040"/>
            <a:ext cx="36724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95536" y="332407"/>
            <a:ext cx="80648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56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Массаж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точки 9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нормализует многие функции организма, так как руки человека через шейные отделы спинного мозга и определенные области коры больших полушарий головного мозга связаны со всеми точками, о которых было рассказано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22" name="Picture 2" descr="C:\Users\Артур\Desktop\точечный массаж\Фото077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429001"/>
            <a:ext cx="3384376" cy="3044824"/>
          </a:xfrm>
          <a:prstGeom prst="rect">
            <a:avLst/>
          </a:prstGeom>
          <a:noFill/>
        </p:spPr>
      </p:pic>
      <p:pic>
        <p:nvPicPr>
          <p:cNvPr id="30723" name="Picture 3" descr="C:\Users\Артур\Desktop\точечный массаж\Фото07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56992"/>
            <a:ext cx="3456384" cy="3168352"/>
          </a:xfrm>
          <a:prstGeom prst="rect">
            <a:avLst/>
          </a:prstGeom>
          <a:noFill/>
        </p:spPr>
      </p:pic>
      <p:pic>
        <p:nvPicPr>
          <p:cNvPr id="30724" name="Picture 4" descr="C:\Users\Артур\Desktop\точечный массаж\Фото07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32656"/>
            <a:ext cx="3240360" cy="2664296"/>
          </a:xfrm>
          <a:prstGeom prst="rect">
            <a:avLst/>
          </a:prstGeom>
          <a:noFill/>
        </p:spPr>
      </p:pic>
      <p:pic>
        <p:nvPicPr>
          <p:cNvPr id="30725" name="Picture 5" descr="C:\Users\Артур\Desktop\точечный массаж\Фото07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60648"/>
            <a:ext cx="3312368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484784"/>
            <a:ext cx="74676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 Будьте здоровы!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158037" cy="88423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8000"/>
                </a:solidFill>
              </a:rPr>
              <a:t>Алла Алексеевна Уманская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484313"/>
            <a:ext cx="4325937" cy="51133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008000"/>
                </a:solidFill>
              </a:rPr>
              <a:t>Профессор </a:t>
            </a:r>
            <a:r>
              <a:rPr lang="ru-RU" sz="1800" dirty="0">
                <a:solidFill>
                  <a:srgbClr val="008000"/>
                </a:solidFill>
              </a:rPr>
              <a:t>А.А. Уманская, заведующая лабораторией «Прогнозирование, профилактика и реабилитация </a:t>
            </a:r>
            <a:r>
              <a:rPr lang="ru-RU" sz="1800" dirty="0" err="1">
                <a:solidFill>
                  <a:srgbClr val="008000"/>
                </a:solidFill>
              </a:rPr>
              <a:t>эмбриогенетического</a:t>
            </a:r>
            <a:r>
              <a:rPr lang="ru-RU" sz="1800" dirty="0">
                <a:solidFill>
                  <a:srgbClr val="008000"/>
                </a:solidFill>
              </a:rPr>
              <a:t> нейроэндокринного иммунного дефицита (</a:t>
            </a:r>
            <a:r>
              <a:rPr lang="ru-RU" sz="1800" dirty="0" err="1">
                <a:solidFill>
                  <a:srgbClr val="008000"/>
                </a:solidFill>
              </a:rPr>
              <a:t>ЭНЭИДа</a:t>
            </a:r>
            <a:r>
              <a:rPr lang="ru-RU" sz="1800" dirty="0">
                <a:solidFill>
                  <a:srgbClr val="008000"/>
                </a:solidFill>
              </a:rPr>
              <a:t>)» Московской медицинской академии им. Сеченова, заведующая кафедрой «Основы здоровья народа» Международного института стратегии развития личности и социума, действительный член РАЕН, говорит о резервах физического здоровья человека, о том, как мы самостоятельно можем отрегулировать работу своего организма и научить этому наших детей.</a:t>
            </a:r>
          </a:p>
        </p:txBody>
      </p:sp>
      <p:pic>
        <p:nvPicPr>
          <p:cNvPr id="25607" name="Picture 7" descr="i0517">
            <a:hlinkClick r:id="rId2"/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773238"/>
            <a:ext cx="3810000" cy="43926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075240" cy="4968552"/>
          </a:xfrm>
        </p:spPr>
        <p:txBody>
          <a:bodyPr>
            <a:normAutofit fontScale="77500" lnSpcReduction="20000"/>
          </a:bodyPr>
          <a:lstStyle/>
          <a:p>
            <a:r>
              <a:rPr lang="ru-RU" sz="2900" dirty="0" smtClean="0"/>
              <a:t>Когда лет десять назад кандидат медицинских наук А.А. Уманская предложила свой метод проведения оздоровительного массажа для детей, среди ее коллег-врачей возникло немало споров о его эффективности. Многим этот метод показался слишком простым, не верилось, что, применяя его по несколько минут в день, можно существенно повысить устойчивость организма к холоду, сырости и прочим неблагоприятным факторам внешней среды, а также к вирусам и микробам. Прошли годы, и точечный массаж, разработанный доктором Уманской, вошел в практику педиатров как надежный и общедоступный метод профилактики и лечения респираторно-вирусных и гриппоподобных заболеваний. При систематическом и правильном применении он дает отличные результаты.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60648"/>
            <a:ext cx="74888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Волшебные точки здоровья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Точечный массаж – это воздействие на биологически активные зоны, расположенные на коже человека. Как известно, кожа – своего рода «броня», защищающая внутренние органы. Под влиянием инфекции, из-за постоянно идущего размножения вирусов в слизистых оболочках дыхательных путей, </a:t>
            </a:r>
            <a:r>
              <a:rPr lang="ru-RU" dirty="0" err="1" smtClean="0"/>
              <a:t>лор-органов</a:t>
            </a:r>
            <a:r>
              <a:rPr lang="ru-RU" dirty="0" smtClean="0"/>
              <a:t> и пищеварительного тракта защитные свойства кожи нарушаются: она становится проницаемой в первую очередь для электромагнитных полей, в окружении которых мы живем. В кожной «броне» возникает окно, нечто вроде озоновой дыры над Антарктидой, – и тогда в органах, связанных с этими «открытыми» кожными структурами, появляются болезненные изменения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003232" cy="5472608"/>
          </a:xfrm>
        </p:spPr>
        <p:txBody>
          <a:bodyPr>
            <a:normAutofit/>
          </a:bodyPr>
          <a:lstStyle/>
          <a:p>
            <a:r>
              <a:rPr lang="ru-RU" dirty="0" smtClean="0"/>
              <a:t>Стимуляция биоактивных зон кожи активизирует выработку в организме собственного интерферона, который, помимо противовирусного эффекта, обладает еще и радиозащитными свойствами: снижает повреждающее действие на человека рентгеновских и других излучений, сопровождающих радиоактивный распад, увеличивает количество полноценных клеток, снижает число хромосомных повреждений в клетках костного мозга, усиливает и поддерживает адаптационные реакции организма в неблагоприятной экологической обстановке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Перед тем как приступить к занятиям с ребенком, необходимо немного подготовиться: остричь ногти, вымыть тщательно руки, смазать питательным кремом  и согреть их.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Прежде чем применить методику к вашему малышу, попробуйте ее сначала на себе.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Начать точечный массаж можно уже на 3-й день после рождения. По мере роста ребенка вовлекайте его в участие в процедуре. Уже с 3-месячного возраста прикладывайте детские пальчики к биозонам на грудке, шейке, возле носика, ушек и вместе массируйте их, считайте вслух.  Если следовать этой рекомендации, малыш уже в 7-8 месяцев сможет воздействовать на свои биозоны самостоятельно! Начать массаж никогда не поздно, и если ваш ребенок подрос, одновременно с массажем читайте ему стихотворение, которое сочинила Алла Алексеевна. Такое сопровождение сделает процедуру увлекательной игрой.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476672"/>
            <a:ext cx="58950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Рекомендации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931224" cy="5688632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 smtClean="0"/>
              <a:t>Массировать точки нужно подушечками большого, указательного или среднего пальца вращательными движениями по часовой стрелке и против, по 4-5 секунд в каждую сторону. Начинать массаж с легкого нажима, постепенно усиливая интенсивность воздействия. Массаж рекомендуется проводить ежедневно, а после контакта с больным ОРЗ или при появлении первых признаков заболевания проводят так называемый клюющий массаж. Для этого вращательным движением надавливают на точку до появления легкой болезненности 2 секунды, затем на 1 секунду, палец отрывают от кожи и затем опять надавливают 1-2 секунды.</a:t>
            </a:r>
          </a:p>
          <a:p>
            <a:r>
              <a:rPr lang="ru-RU" sz="3100" dirty="0" smtClean="0"/>
              <a:t>На точку 7 можно положить кусочек лука или чеснока, закрепить пластырем. Держать несколько часов.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1.bp.blogspot.com/-QS0KzvuAaIw/UU8-ChlasDI/AAAAAAAAACs/wX_Y9t4yZsw/s1600/2.pn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1" y="2631507"/>
            <a:ext cx="2808312" cy="310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39552" y="292610"/>
            <a:ext cx="7776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56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Точка 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связана со слизистой оболочкой трахеи, бронхов, а также с костным мозгом. При массаже этой точки уменьшается кашель, улучшается кроветворение.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http://2.bp.blogspot.com/-Wt3Nwr-0Cjc/UU89tgXRcJI/AAAAAAAAACo/r92bVdZVLSE/s1600/1.pn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212976"/>
            <a:ext cx="352839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467544" y="327864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Точка 2</a:t>
            </a:r>
            <a:r>
              <a:rPr lang="ru-RU" sz="2400" i="1" dirty="0" smtClean="0"/>
              <a:t> </a:t>
            </a:r>
            <a:r>
              <a:rPr lang="ru-RU" sz="2400" dirty="0" smtClean="0"/>
              <a:t>связана со слизистой оболочкой нижних отделов глотки, гортани, а также с тимусом (вилочковой железой), регулирующим иммунные функции организма. Массаж этой точки повышает сопротивляемость инфекционным болезням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</TotalTime>
  <Words>534</Words>
  <Application>Microsoft Office PowerPoint</Application>
  <PresentationFormat>Экран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 </vt:lpstr>
      <vt:lpstr>Алла Алексеевна Уманская</vt:lpstr>
      <vt:lpstr>Слайд 3</vt:lpstr>
      <vt:lpstr>Слайд 4</vt:lpstr>
      <vt:lpstr>Слайд 5</vt:lpstr>
      <vt:lpstr>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</dc:title>
  <dc:creator>Артур</dc:creator>
  <cp:lastModifiedBy>Артур</cp:lastModifiedBy>
  <cp:revision>11</cp:revision>
  <dcterms:created xsi:type="dcterms:W3CDTF">2014-01-24T14:51:53Z</dcterms:created>
  <dcterms:modified xsi:type="dcterms:W3CDTF">2014-01-24T18:08:28Z</dcterms:modified>
</cp:coreProperties>
</file>