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1" r:id="rId5"/>
    <p:sldId id="268" r:id="rId6"/>
    <p:sldId id="273" r:id="rId7"/>
    <p:sldId id="259" r:id="rId8"/>
    <p:sldId id="260" r:id="rId9"/>
    <p:sldId id="261" r:id="rId10"/>
    <p:sldId id="262" r:id="rId11"/>
    <p:sldId id="263" r:id="rId12"/>
    <p:sldId id="264" r:id="rId13"/>
    <p:sldId id="269" r:id="rId14"/>
    <p:sldId id="270" r:id="rId15"/>
    <p:sldId id="265" r:id="rId16"/>
    <p:sldId id="266" r:id="rId17"/>
    <p:sldId id="26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64" y="-8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4A7D2-5F9A-45F6-BDF3-712E0FA8EF75}" type="datetimeFigureOut">
              <a:rPr lang="ru-RU" smtClean="0"/>
              <a:pPr/>
              <a:t>28.02.2013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1008EA9A-4568-4F25-AA59-7DBB613260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4A7D2-5F9A-45F6-BDF3-712E0FA8EF75}" type="datetimeFigureOut">
              <a:rPr lang="ru-RU" smtClean="0"/>
              <a:pPr/>
              <a:t>28.02.2013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8EA9A-4568-4F25-AA59-7DBB613260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4A7D2-5F9A-45F6-BDF3-712E0FA8EF75}" type="datetimeFigureOut">
              <a:rPr lang="ru-RU" smtClean="0"/>
              <a:pPr/>
              <a:t>28.02.2013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8EA9A-4568-4F25-AA59-7DBB613260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4A7D2-5F9A-45F6-BDF3-712E0FA8EF75}" type="datetimeFigureOut">
              <a:rPr lang="ru-RU" smtClean="0"/>
              <a:pPr/>
              <a:t>28.02.2013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8EA9A-4568-4F25-AA59-7DBB613260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4A7D2-5F9A-45F6-BDF3-712E0FA8EF75}" type="datetimeFigureOut">
              <a:rPr lang="ru-RU" smtClean="0"/>
              <a:pPr/>
              <a:t>28.02.2013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008EA9A-4568-4F25-AA59-7DBB613260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4A7D2-5F9A-45F6-BDF3-712E0FA8EF75}" type="datetimeFigureOut">
              <a:rPr lang="ru-RU" smtClean="0"/>
              <a:pPr/>
              <a:t>28.02.2013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8EA9A-4568-4F25-AA59-7DBB613260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4A7D2-5F9A-45F6-BDF3-712E0FA8EF75}" type="datetimeFigureOut">
              <a:rPr lang="ru-RU" smtClean="0"/>
              <a:pPr/>
              <a:t>28.02.2013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8EA9A-4568-4F25-AA59-7DBB613260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4A7D2-5F9A-45F6-BDF3-712E0FA8EF75}" type="datetimeFigureOut">
              <a:rPr lang="ru-RU" smtClean="0"/>
              <a:pPr/>
              <a:t>28.02.2013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8EA9A-4568-4F25-AA59-7DBB613260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4A7D2-5F9A-45F6-BDF3-712E0FA8EF75}" type="datetimeFigureOut">
              <a:rPr lang="ru-RU" smtClean="0"/>
              <a:pPr/>
              <a:t>28.02.2013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8EA9A-4568-4F25-AA59-7DBB613260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4A7D2-5F9A-45F6-BDF3-712E0FA8EF75}" type="datetimeFigureOut">
              <a:rPr lang="ru-RU" smtClean="0"/>
              <a:pPr/>
              <a:t>28.02.2013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8EA9A-4568-4F25-AA59-7DBB613260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4A7D2-5F9A-45F6-BDF3-712E0FA8EF75}" type="datetimeFigureOut">
              <a:rPr lang="ru-RU" smtClean="0"/>
              <a:pPr/>
              <a:t>28.02.2013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008EA9A-4568-4F25-AA59-7DBB613260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5C4A7D2-5F9A-45F6-BDF3-712E0FA8EF75}" type="datetimeFigureOut">
              <a:rPr lang="ru-RU" smtClean="0"/>
              <a:pPr/>
              <a:t>28.02.2013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1008EA9A-4568-4F25-AA59-7DBB613260A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4.jpeg"/><Relationship Id="rId7" Type="http://schemas.openxmlformats.org/officeDocument/2006/relationships/image" Target="../media/image68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4786322"/>
            <a:ext cx="6400800" cy="1600200"/>
          </a:xfrm>
        </p:spPr>
        <p:txBody>
          <a:bodyPr>
            <a:normAutofit/>
          </a:bodyPr>
          <a:lstStyle/>
          <a:p>
            <a:endParaRPr lang="ru-RU" sz="2000" b="1" dirty="0" smtClean="0">
              <a:solidFill>
                <a:schemeClr val="tx1"/>
              </a:solidFill>
            </a:endParaRPr>
          </a:p>
          <a:p>
            <a:endParaRPr lang="ru-RU" sz="2000" b="1" dirty="0" smtClean="0">
              <a:solidFill>
                <a:schemeClr val="tx1"/>
              </a:solidFill>
            </a:endParaRPr>
          </a:p>
          <a:p>
            <a:endParaRPr lang="ru-RU" sz="2000" b="1" dirty="0" smtClean="0">
              <a:solidFill>
                <a:schemeClr val="tx1"/>
              </a:solidFill>
            </a:endParaRPr>
          </a:p>
          <a:p>
            <a:r>
              <a:rPr lang="ru-RU" sz="2000" b="1" dirty="0" smtClean="0">
                <a:solidFill>
                  <a:schemeClr val="tx1"/>
                </a:solidFill>
              </a:rPr>
              <a:t>Тамбов - 2013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Месячник безопасности дорожного движения в МБДОУ ЦРР ДС № 57 «Катюша»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214290"/>
            <a:ext cx="84296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Муниципальное бюджетное дошкольное образовательное учреждение центр развития ребёнка – детский сад № 57 «Катюша»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3214686"/>
            <a:ext cx="2978525" cy="3348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57884" y="3143248"/>
            <a:ext cx="2947987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2729723" y="3143248"/>
            <a:ext cx="4572000" cy="7294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</a:pPr>
            <a:r>
              <a:rPr lang="ru-RU" b="1" i="1" dirty="0">
                <a:latin typeface="Times New Roman"/>
                <a:ea typeface="Times New Roman"/>
                <a:cs typeface="Times New Roman"/>
              </a:rPr>
              <a:t>Составитель: Захарян С.В.,</a:t>
            </a:r>
            <a:endParaRPr lang="ru-RU" sz="1400" dirty="0"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ru-RU" b="1" i="1" dirty="0">
                <a:latin typeface="Times New Roman"/>
                <a:ea typeface="Times New Roman"/>
                <a:cs typeface="Times New Roman"/>
              </a:rPr>
              <a:t>заместитель заведующего</a:t>
            </a:r>
            <a:endParaRPr lang="ru-RU" sz="1400" dirty="0">
              <a:effectLst/>
              <a:latin typeface="Calibri"/>
              <a:ea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Группа № 7. Дети 4-5 лет.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(21.02.2013)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1600" dirty="0" smtClean="0"/>
              <a:t>«Красный, жёлтый, зелёный» - такое яркое название придумали для своего мероприятия педагоги группы № 7. Они приготовили для своих воспитанников увлекательное путешествие в страну Правил Дорожного Движения».  Там ребят ждало немало сложных испытаний, но с помощью доброго трёхглазого друга Светофора они справились с ними на «отлично».</a:t>
            </a:r>
            <a:endParaRPr lang="ru-RU" sz="1600" dirty="0"/>
          </a:p>
        </p:txBody>
      </p:sp>
      <p:pic>
        <p:nvPicPr>
          <p:cNvPr id="2050" name="Picture 2" descr="F:\фотографии ПДД и Олимпиада\DSC0021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2857496"/>
            <a:ext cx="3298820" cy="18555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 descr="F:\фотографии ПДД и Олимпиада\DSC00219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43570" y="2786058"/>
            <a:ext cx="3302023" cy="1857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4" descr="F:\фотографии ПДД и Олимпиада\DSC00217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4786322"/>
            <a:ext cx="3286148" cy="18484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3" name="Picture 5" descr="F:\фотографии ПДД и Олимпиада\DSC00218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8" y="4814890"/>
            <a:ext cx="3132131" cy="17618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4" name="Picture 6" descr="F:\фотографии ПДД и Олимпиада\DSC00216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68" y="2857496"/>
            <a:ext cx="2204194" cy="3571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Группа № 2. Дети 5-6 лет.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(25.02.2013)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1600" dirty="0" smtClean="0"/>
              <a:t>А воспитанников группы № 2 ждало не менее увлекательное путешествие в страну  художественной литературы. Знакомство со сказкой «Воробей Тишка» о маленькой говорящей птичке, отлично знающей правила дорожного движения и помогающей людям правильно переходить  проезжую часть улицы, произвело большое впечатление на юных слушателей. Анализ произведения, продуманные и аргументированные ответы детей позволяют сделать вывод о хорошем знании воспитанниками  дорожных знаков и правил.</a:t>
            </a:r>
            <a:endParaRPr lang="ru-RU" sz="1600" dirty="0"/>
          </a:p>
        </p:txBody>
      </p:sp>
      <p:pic>
        <p:nvPicPr>
          <p:cNvPr id="3074" name="Picture 2" descr="F:\фотографии ПДД и Олимпиада\DSC0025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3500438"/>
            <a:ext cx="3727448" cy="20966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5" name="Picture 3" descr="F:\фотографии ПДД и Олимпиада\DSC00257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3504" y="3500438"/>
            <a:ext cx="3632197" cy="20431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7" name="Picture 5" descr="F:\фотографии ПДД и Олимпиада\DSC00258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3240" y="5072074"/>
            <a:ext cx="2786082" cy="15671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Группа № 3. Дети 5-6 лет.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(25.02.2013)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1600" dirty="0" smtClean="0"/>
              <a:t>Воспитанники группы № 3 получили тревожное письмо от Красной Шапочки. Она собирается приехать в город, но очень боится оживлённых улиц и дорог, так как, увы, не знает правил дорожного движения. Поэтому с просьбой о помощи обращается к тем, кто сможет ей помочь. Ну что тут сказать… </a:t>
            </a:r>
            <a:r>
              <a:rPr lang="ru-RU" sz="1600" dirty="0"/>
              <a:t>П</a:t>
            </a:r>
            <a:r>
              <a:rPr lang="ru-RU" sz="1600" dirty="0" smtClean="0"/>
              <a:t>исьмо, конечно, пришло по адресу. Эти ребята знают главные правила безопасного поведения на дороге и с удовольствием помогут Красной Шапочке.</a:t>
            </a:r>
            <a:endParaRPr lang="ru-RU" sz="1600" dirty="0"/>
          </a:p>
        </p:txBody>
      </p:sp>
      <p:pic>
        <p:nvPicPr>
          <p:cNvPr id="4099" name="Picture 3" descr="F:\фотографии ПДД и Олимпиада\DSC0026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3000372"/>
            <a:ext cx="3500462" cy="19690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1" name="Picture 5" descr="F:\фотографии ПДД и Олимпиада\DSC00264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4942" y="3000372"/>
            <a:ext cx="3556022" cy="2000263"/>
          </a:xfrm>
          <a:prstGeom prst="rect">
            <a:avLst/>
          </a:prstGeom>
          <a:noFill/>
        </p:spPr>
      </p:pic>
      <p:pic>
        <p:nvPicPr>
          <p:cNvPr id="4102" name="Picture 6" descr="F:\фотографии ПДД и Олимпиада\DSC00260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5984" y="4714884"/>
            <a:ext cx="4799018" cy="1857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Группа №6. Дети 6-7 лет.</a:t>
            </a:r>
            <a:br>
              <a:rPr lang="ru-RU" sz="2800" b="1" dirty="0" smtClean="0">
                <a:solidFill>
                  <a:schemeClr val="bg1"/>
                </a:solidFill>
              </a:rPr>
            </a:br>
            <a:r>
              <a:rPr lang="ru-RU" sz="2800" b="1" dirty="0" smtClean="0">
                <a:solidFill>
                  <a:schemeClr val="bg1"/>
                </a:solidFill>
              </a:rPr>
              <a:t>(27.02.2013)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14282" y="1447800"/>
            <a:ext cx="8643998" cy="4572000"/>
          </a:xfrm>
        </p:spPr>
        <p:txBody>
          <a:bodyPr>
            <a:normAutofit/>
          </a:bodyPr>
          <a:lstStyle/>
          <a:p>
            <a:r>
              <a:rPr lang="ru-RU" sz="1600" dirty="0" smtClean="0"/>
              <a:t>Ребята группы № 6 отправились в интересное  и сложное путешествие в страну Дорожных знаков. Но что они увидели, попав в эту страну? Все знаки оказались заколдованы злой и коварной волшебницей – Аварией. Нельзя же это так оставлять! Надо всё непременно исправить и прогнать Аварию. А для этого понадобятся все полученные ранее знания по правилам дорожного движения. Ребята показали, что с ними у Аварии нет никаких шансов!</a:t>
            </a:r>
            <a:endParaRPr lang="ru-RU" sz="1600" dirty="0"/>
          </a:p>
        </p:txBody>
      </p:sp>
      <p:pic>
        <p:nvPicPr>
          <p:cNvPr id="2050" name="Picture 2" descr="F:\фотографии ПДД и Олимпиада\DSC0031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3071810"/>
            <a:ext cx="3124194" cy="17573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 descr="F:\фотографии ПДД и Олимпиада\DSC00319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8" y="3000372"/>
            <a:ext cx="3148006" cy="17707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4" descr="F:\фотографии ПДД и Олимпиада\DSC00329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4929198"/>
            <a:ext cx="3143272" cy="17680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3" name="Picture 5" descr="F:\фотографии ПДД и Олимпиада\DSC00335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86446" y="4929198"/>
            <a:ext cx="3048021" cy="1714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4" name="Picture 6" descr="F:\фотографии ПДД и Олимпиада\DSC00330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68" y="3500438"/>
            <a:ext cx="2071702" cy="27277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512298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Группа № 1. Дети 2-3 лет.</a:t>
            </a:r>
            <a:br>
              <a:rPr lang="ru-RU" sz="2800" b="1" dirty="0" smtClean="0">
                <a:solidFill>
                  <a:schemeClr val="bg1"/>
                </a:solidFill>
              </a:rPr>
            </a:br>
            <a:r>
              <a:rPr lang="ru-RU" sz="2800" b="1" dirty="0" smtClean="0">
                <a:solidFill>
                  <a:schemeClr val="bg1"/>
                </a:solidFill>
              </a:rPr>
              <a:t>(28.02.2013)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1600" dirty="0" smtClean="0"/>
              <a:t>Даже такие малыши не остались в стороне наших мероприятий по правилам дорожного движения. Ведь они тоже уже являются участниками дорожного движения. А это – не шутка! Вместе со своими воспитателями малыши идут в гости к зайчику, внимательно переходят проезжую часть дороги по «зебре».  Затем встречают друга Светофора. Он играет с ними в игру, помогая запомнить значения своих сигналов. </a:t>
            </a:r>
            <a:endParaRPr lang="ru-RU" sz="1600" dirty="0"/>
          </a:p>
        </p:txBody>
      </p:sp>
      <p:pic>
        <p:nvPicPr>
          <p:cNvPr id="3074" name="Picture 2" descr="F:\фотографии ПДД и Олимпиада\DSC00369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3000372"/>
            <a:ext cx="3302023" cy="1857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5" name="Picture 3" descr="F:\фотографии ПДД и Олимпиада\DSC00370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68" y="3643314"/>
            <a:ext cx="5283209" cy="29718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4414" y="5000636"/>
            <a:ext cx="1285884" cy="1624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781773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Викторина для старших дошкольников «Правила дорожные знать каждому положено»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1600" dirty="0" smtClean="0"/>
              <a:t>Современная форма проведения викторины с использованием мультимедийных технологий – хорошее подспорье в изучении и повторении правил дорожного движения. Модернизация дошкольного образования да и сами современные дети требуют нового подхода к проведению такого рода мероприятий. Мы принимаем во внимание эти изменения и предлагаем нашим воспитанникам новые необычные методы работы по данному направлению.</a:t>
            </a:r>
            <a:endParaRPr lang="ru-RU" sz="1600" dirty="0"/>
          </a:p>
        </p:txBody>
      </p:sp>
      <p:pic>
        <p:nvPicPr>
          <p:cNvPr id="4098" name="Picture 2" descr="F:\фотографии ПДД и Олимпиада\IMG_032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3429000"/>
            <a:ext cx="4053381" cy="30401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9" name="Picture 3" descr="F:\фотографии ПДД и Олимпиада\IMG_0328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2630" y="3429000"/>
            <a:ext cx="4095649" cy="30718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401080" cy="1143000"/>
          </a:xfrm>
          <a:solidFill>
            <a:srgbClr val="FF0000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Спортивный праздник для детей 6-7 лет «Зелёный огонёк»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1484784"/>
            <a:ext cx="8291264" cy="4535016"/>
          </a:xfrm>
        </p:spPr>
        <p:txBody>
          <a:bodyPr>
            <a:normAutofit/>
          </a:bodyPr>
          <a:lstStyle/>
          <a:p>
            <a:r>
              <a:rPr lang="ru-RU" sz="1600" dirty="0" smtClean="0"/>
              <a:t>Спортивные праздники особо любимы дошкольниками!  Такое мероприятие – отличный способ привлечь внимание воспитанников к теме дорожно-транспортной безопасности. </a:t>
            </a:r>
            <a:endParaRPr lang="ru-RU" sz="1600" dirty="0"/>
          </a:p>
        </p:txBody>
      </p:sp>
      <p:pic>
        <p:nvPicPr>
          <p:cNvPr id="6146" name="Picture 2" descr="F:\фотографии\IMG_004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2428868"/>
            <a:ext cx="3143172" cy="2357454"/>
          </a:xfrm>
          <a:prstGeom prst="rect">
            <a:avLst/>
          </a:prstGeom>
          <a:noFill/>
        </p:spPr>
      </p:pic>
      <p:pic>
        <p:nvPicPr>
          <p:cNvPr id="6147" name="Picture 3" descr="F:\фотографии\IMG_004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43570" y="2428868"/>
            <a:ext cx="3166971" cy="2375304"/>
          </a:xfrm>
          <a:prstGeom prst="rect">
            <a:avLst/>
          </a:prstGeom>
          <a:noFill/>
        </p:spPr>
      </p:pic>
      <p:pic>
        <p:nvPicPr>
          <p:cNvPr id="6148" name="Picture 4" descr="F:\фотографии ПДД и Олимпиада\IMG_0344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5000636"/>
            <a:ext cx="2095480" cy="1571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9" name="Picture 5" descr="F:\фотографии ПДД и Олимпиада\IMG_0346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57422" y="5000636"/>
            <a:ext cx="2095448" cy="15716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50" name="Picture 6" descr="F:\фотографии ПДД и Олимпиада\IMG_0350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5000636"/>
            <a:ext cx="2095448" cy="15716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51" name="Picture 7" descr="F:\фотографии ПДД и Олимпиада\IMG_0348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6578" y="5000636"/>
            <a:ext cx="2095448" cy="15716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3306" y="2214554"/>
            <a:ext cx="1695452" cy="256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Общее родительское собрание «Безопасность детей на дороге»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F:\фотографии\IMG_010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1571612"/>
            <a:ext cx="4191029" cy="3143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 descr="F:\фотографии\IMG_0103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38696" y="1571612"/>
            <a:ext cx="4190896" cy="3143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4" descr="F:\фотографии\IMG_0105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1802" y="4000504"/>
            <a:ext cx="3571900" cy="26790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4929198"/>
            <a:ext cx="21050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43768" y="4929198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74638"/>
            <a:ext cx="7972452" cy="1143000"/>
          </a:xfrm>
          <a:solidFill>
            <a:srgbClr val="FF0000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Выставка рисунков «Дорога глазами ребёнка»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6" name="Picture 2" descr="F:\фотографии ПДД и Олимпиада\DSC0034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2198" y="1500174"/>
            <a:ext cx="2836331" cy="15954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F:\фотографии ПДД и Олимпиада\DSC0034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3240" y="1500174"/>
            <a:ext cx="2794019" cy="15716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F:\фотографии ПДД и Олимпиада\DSC00347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1500174"/>
            <a:ext cx="2743191" cy="15430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9" name="Picture 5" descr="F:\фотографии ПДД и Олимпиада\DSC00348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2198" y="3214686"/>
            <a:ext cx="2838442" cy="15966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0" name="Picture 6" descr="F:\фотографии ПДД и Олимпиада\DSC00349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59116" y="3214686"/>
            <a:ext cx="2794020" cy="15716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1" name="Picture 7" descr="F:\фотографии ПДД и Олимпиада\DSC00350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3214686"/>
            <a:ext cx="2743191" cy="15430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2" name="Picture 8" descr="F:\фотографии ПДД и Олимпиада\DSC00354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4857761"/>
            <a:ext cx="2794018" cy="15716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3" name="Picture 9" descr="F:\фотографии ПДД и Олимпиада\DSC00355.JP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3240" y="4857760"/>
            <a:ext cx="2794019" cy="15716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4" name="Picture 10" descr="F:\фотографии ПДД и Олимпиада\DSC00356.JPG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2198" y="4929198"/>
            <a:ext cx="2798754" cy="15742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Смотр – конкурс </a:t>
            </a:r>
            <a:br>
              <a:rPr lang="ru-RU" sz="3200" b="1" dirty="0" smtClean="0">
                <a:solidFill>
                  <a:schemeClr val="bg1"/>
                </a:solidFill>
              </a:rPr>
            </a:br>
            <a:r>
              <a:rPr lang="ru-RU" sz="3200" b="1" dirty="0" smtClean="0">
                <a:solidFill>
                  <a:schemeClr val="bg1"/>
                </a:solidFill>
              </a:rPr>
              <a:t>«Лучший уголок по ПДД» (05.02.2013)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1571612"/>
            <a:ext cx="3039562" cy="17097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3357562"/>
            <a:ext cx="5712176" cy="32130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2198" y="3786190"/>
            <a:ext cx="2834459" cy="25590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3636" y="1500174"/>
            <a:ext cx="2714644" cy="20359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68" y="1500174"/>
            <a:ext cx="2355835" cy="176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3000372"/>
            <a:ext cx="7772400" cy="1143000"/>
          </a:xfrm>
          <a:solidFill>
            <a:srgbClr val="FF0000"/>
          </a:solidFill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Конкурс на лучший план месячника по ПДД в группах (11.02.2013)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55000" lnSpcReduction="20000"/>
          </a:bodyPr>
          <a:lstStyle/>
          <a:p>
            <a:endParaRPr lang="ru-RU" sz="1600" dirty="0" smtClean="0"/>
          </a:p>
          <a:p>
            <a:pPr lvl="0"/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Организовать поиск новых эффективных форм </a:t>
            </a:r>
          </a:p>
          <a:p>
            <a:pPr lvl="0">
              <a:buNone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работы с детьми и родителями по профилактике</a:t>
            </a:r>
          </a:p>
          <a:p>
            <a:pPr lvl="0">
              <a:buNone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дорожно-транспортного травматизма.</a:t>
            </a:r>
          </a:p>
          <a:p>
            <a:pPr>
              <a:buNone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Привлечение родителей к активному обучению детей ПДД </a:t>
            </a:r>
          </a:p>
          <a:p>
            <a:pPr>
              <a:buNone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с целью формирования у дошкольников устойчивых навыков </a:t>
            </a:r>
          </a:p>
          <a:p>
            <a:pPr>
              <a:buNone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безопасности на дорогах.</a:t>
            </a:r>
          </a:p>
          <a:p>
            <a:endParaRPr lang="ru-RU" sz="23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endParaRPr lang="ru-RU" sz="1600" dirty="0" smtClean="0"/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Воспитатели всех групп приняли участие в конкурсе.  Разработанные планы показали достаточно высокий уровень компетентности педагогов. Все планы отвечали возрастным требованиям воспитанников. Интеграция образовательных областей, разнообразие представленных мероприятий порадовали членов жюри и обозначили хороший потенциал педагогических идей.</a:t>
            </a:r>
          </a:p>
          <a:p>
            <a:endParaRPr lang="ru-RU" sz="1600" dirty="0" smtClean="0"/>
          </a:p>
          <a:p>
            <a:endParaRPr lang="ru-RU" sz="16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928662" y="285728"/>
            <a:ext cx="7772400" cy="1143000"/>
          </a:xfrm>
          <a:prstGeom prst="rect">
            <a:avLst/>
          </a:prstGeom>
          <a:solidFill>
            <a:srgbClr val="FF0000"/>
          </a:solidFill>
        </p:spPr>
        <p:txBody>
          <a:bodyPr bIns="91440" anchor="b" anchorCtr="0">
            <a:normAutofit fontScale="70000" lnSpcReduction="20000"/>
          </a:bodyPr>
          <a:lstStyle/>
          <a:p>
            <a:pPr algn="ctr">
              <a:spcBef>
                <a:spcPct val="0"/>
              </a:spcBef>
            </a:pPr>
            <a:r>
              <a:rPr kumimoji="0" lang="ru-RU" sz="2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Семинар-практикум по ПДД  </a:t>
            </a:r>
            <a:r>
              <a:rPr lang="ru-RU" sz="29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29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Нетрадиционные формы работы с детьми и родителями в ДОУ по правилам дорожного движения»</a:t>
            </a:r>
          </a:p>
          <a:p>
            <a:pPr algn="ctr">
              <a:spcBef>
                <a:spcPct val="0"/>
              </a:spcBef>
            </a:pPr>
            <a:r>
              <a:rPr lang="ru-RU" sz="29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( 07.02.2013)</a:t>
            </a:r>
            <a:endParaRPr lang="ru-RU" sz="29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357298"/>
            <a:ext cx="8191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857760"/>
            <a:ext cx="10953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1" descr="F:\фотографии\IMG_0162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2264" y="1500174"/>
            <a:ext cx="1928826" cy="14466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42901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Социальное партнёрство.  ТТО «</a:t>
            </a:r>
            <a:r>
              <a:rPr lang="ru-RU" sz="2400" b="1" dirty="0" err="1" smtClean="0">
                <a:solidFill>
                  <a:schemeClr val="bg1"/>
                </a:solidFill>
              </a:rPr>
              <a:t>Тамбовконцерт</a:t>
            </a:r>
            <a:r>
              <a:rPr lang="ru-RU" sz="2400" b="1" dirty="0" smtClean="0">
                <a:solidFill>
                  <a:schemeClr val="bg1"/>
                </a:solidFill>
              </a:rPr>
              <a:t>» представил вниманию наших воспитанников красочное представление по ПДД «Приключения домовёнка Кузи» (12.02.2013)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E:\Света\пдд фото\DSC0152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4416491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Света\пдд фото\DSC0153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26024" y="1556792"/>
            <a:ext cx="4416491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E:\Света\пдд фото\DSC01532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5013176"/>
            <a:ext cx="2284581" cy="1713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Света\пдд фото\DSC01721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53961" y="5013956"/>
            <a:ext cx="2284083" cy="1713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E:\Света\пдд фото\DSC01727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2240" y="5013176"/>
            <a:ext cx="2212074" cy="1659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79267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725602"/>
          </a:xfrm>
          <a:solidFill>
            <a:srgbClr val="FF0000"/>
          </a:solidFill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Социальное партнёрство. Театральная постановка «Дорожная азбука» в исполнении ТТО «Артист» – замечательный способ в интересной форме закрепить правила дорожного движения (27.02.2013)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027" name="Picture 3" descr="F:\фотографии\IMG_006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48" y="2143116"/>
            <a:ext cx="3070230" cy="2302673"/>
          </a:xfrm>
          <a:prstGeom prst="rect">
            <a:avLst/>
          </a:prstGeom>
          <a:noFill/>
        </p:spPr>
      </p:pic>
      <p:pic>
        <p:nvPicPr>
          <p:cNvPr id="1029" name="Picture 5" descr="F:\фотографии\IMG_0069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72132" y="2143116"/>
            <a:ext cx="3053249" cy="2290010"/>
          </a:xfrm>
          <a:prstGeom prst="rect">
            <a:avLst/>
          </a:prstGeom>
          <a:noFill/>
        </p:spPr>
      </p:pic>
      <p:pic>
        <p:nvPicPr>
          <p:cNvPr id="1030" name="Picture 6" descr="F:\фотографии\IMG_0073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3240" y="4286256"/>
            <a:ext cx="3127804" cy="2345928"/>
          </a:xfrm>
          <a:prstGeom prst="rect">
            <a:avLst/>
          </a:prstGeom>
          <a:noFill/>
        </p:spPr>
      </p:pic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29058" y="2214554"/>
            <a:ext cx="1452569" cy="1980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596" y="4643446"/>
            <a:ext cx="2643206" cy="1915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72264" y="4500570"/>
            <a:ext cx="2143140" cy="2114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572560" cy="1143000"/>
          </a:xfrm>
          <a:solidFill>
            <a:srgbClr val="FF0000"/>
          </a:solidFill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Показ непосредственно образовательной деятельности по ПДД (с 20.02.2013 по 28.02.2013)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1500174"/>
            <a:ext cx="8343904" cy="457203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Воспитатели всех возрастных групп приняли участие в показе непосредственно образовательной деятельности по правилам дорожного движения. </a:t>
            </a:r>
          </a:p>
          <a:p>
            <a:pPr>
              <a:spcBef>
                <a:spcPts val="0"/>
              </a:spcBef>
            </a:pPr>
            <a:r>
              <a:rPr lang="ru-RU" sz="2400" dirty="0" smtClean="0"/>
              <a:t>После показа состоялся «Круглый стол» по обсуждению новых современных форм и методов работы с детьми в данной образовательной области. Педагоги имели возможность высказать своё мнение, поделиться опытом, обсудить имеющиеся проблемы, вместе обозначить  эффективные пути  решения многих</a:t>
            </a:r>
          </a:p>
          <a:p>
            <a:pPr>
              <a:spcBef>
                <a:spcPts val="0"/>
              </a:spcBef>
              <a:buNone/>
            </a:pPr>
            <a:r>
              <a:rPr lang="ru-RU" sz="2400" dirty="0" smtClean="0"/>
              <a:t>    насущных вопросов.</a:t>
            </a:r>
            <a:endParaRPr lang="ru-RU" sz="2400" dirty="0"/>
          </a:p>
        </p:txBody>
      </p:sp>
      <p:pic>
        <p:nvPicPr>
          <p:cNvPr id="11266" name="Picture 2" descr="F:\фотографии\IMG_016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2264" y="5000636"/>
            <a:ext cx="2285944" cy="1714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267" name="Picture 3" descr="F:\фотографии\IMG_0159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0496" y="5000636"/>
            <a:ext cx="2286016" cy="17145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5214950"/>
            <a:ext cx="14763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Группа № 4. Дети 4-5 лет.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(20.02.2013)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1981200"/>
          </a:xfrm>
        </p:spPr>
        <p:txBody>
          <a:bodyPr>
            <a:norm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Мероприятие на тему «Юный пешеход» в группе № 4 позволило детям почувствовать себя настоящими знатоками правил дорожного движения. Ведь они смогли помочь Незнайке правильно, а главное – безопасно, перейти проезжую часть дороги. Объяснили, что Светофор – настоящий друг для всех участников дорожно-транспортного движения, а вовсе не Чудище трёхглазое, как думал он раньше. Ребята сами нарисовали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светофорчики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 подарили их Незнайке.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7752" y="3500438"/>
            <a:ext cx="3929090" cy="29468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48" y="3500438"/>
            <a:ext cx="3857652" cy="28932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фотографии ПДД и Олимпиада\DSC0019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9190" y="4357694"/>
            <a:ext cx="3941762" cy="22172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Группа № 5.Дети 3-4 лет.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(21.02.2013)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1600" dirty="0" smtClean="0"/>
              <a:t>Не смотря столь юный возраст, ребята группы № 5 уже знают, что безопасно перейти проезжую часть дороги может помочь лучший друг всех пешеходов – Светофор. Одноимённый персонаж стал желанным гостем детей в этот день. Он поиграл с детьми в игры, познакомил их с настоящим инспектором дорожного движения, вместе с ними выполнил аппликацию.</a:t>
            </a:r>
            <a:endParaRPr lang="ru-RU" sz="1600" dirty="0"/>
          </a:p>
        </p:txBody>
      </p:sp>
      <p:pic>
        <p:nvPicPr>
          <p:cNvPr id="5122" name="Picture 2" descr="F:\фотографии ПДД и Олимпиада\IMG_032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2714620"/>
            <a:ext cx="2643206" cy="19824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F:\фотографии ПДД и Олимпиада\DSC00206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4414" y="4786322"/>
            <a:ext cx="3251195" cy="18287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F:\фотографии ПДД и Олимпиада\DSC00209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4678" y="2857496"/>
            <a:ext cx="3251195" cy="18287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9" name="Picture 5" descr="F:\фотографии ПДД и Олимпиада\DSC00191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388" y="2786058"/>
            <a:ext cx="2489189" cy="14001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644</TotalTime>
  <Words>915</Words>
  <Application>Microsoft Office PowerPoint</Application>
  <PresentationFormat>Экран (4:3)</PresentationFormat>
  <Paragraphs>56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Справедливость</vt:lpstr>
      <vt:lpstr>Месячник безопасности дорожного движения в МБДОУ ЦРР ДС № 57 «Катюша» </vt:lpstr>
      <vt:lpstr>Выставка рисунков «Дорога глазами ребёнка»</vt:lpstr>
      <vt:lpstr>Смотр – конкурс  «Лучший уголок по ПДД» (05.02.2013)</vt:lpstr>
      <vt:lpstr>Конкурс на лучший план месячника по ПДД в группах (11.02.2013)</vt:lpstr>
      <vt:lpstr>Социальное партнёрство.  ТТО «Тамбовконцерт» представил вниманию наших воспитанников красочное представление по ПДД «Приключения домовёнка Кузи» (12.02.2013)</vt:lpstr>
      <vt:lpstr>Социальное партнёрство. Театральная постановка «Дорожная азбука» в исполнении ТТО «Артист» – замечательный способ в интересной форме закрепить правила дорожного движения (27.02.2013)</vt:lpstr>
      <vt:lpstr>Показ непосредственно образовательной деятельности по ПДД (с 20.02.2013 по 28.02.2013)</vt:lpstr>
      <vt:lpstr>Группа № 4. Дети 4-5 лет. (20.02.2013)</vt:lpstr>
      <vt:lpstr>Группа № 5.Дети 3-4 лет. (21.02.2013)</vt:lpstr>
      <vt:lpstr>Группа № 7. Дети 4-5 лет. (21.02.2013)</vt:lpstr>
      <vt:lpstr>Группа № 2. Дети 5-6 лет. (25.02.2013)</vt:lpstr>
      <vt:lpstr>Группа № 3. Дети 5-6 лет. (25.02.2013)</vt:lpstr>
      <vt:lpstr>Группа №6. Дети 6-7 лет. (27.02.2013)</vt:lpstr>
      <vt:lpstr>Группа № 1. Дети 2-3 лет. (28.02.2013)</vt:lpstr>
      <vt:lpstr>Викторина для старших дошкольников «Правила дорожные знать каждому положено»</vt:lpstr>
      <vt:lpstr>Спортивный праздник для детей 6-7 лет «Зелёный огонёк»</vt:lpstr>
      <vt:lpstr>Общее родительское собрание «Безопасность детей на дороге»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Месячник безопасности дорожного движения в МБДОУ ЦРР ДС № 57 «Катюша» </dc:title>
  <dc:creator>1</dc:creator>
  <cp:lastModifiedBy>windows xp</cp:lastModifiedBy>
  <cp:revision>68</cp:revision>
  <dcterms:created xsi:type="dcterms:W3CDTF">2013-02-26T13:04:24Z</dcterms:created>
  <dcterms:modified xsi:type="dcterms:W3CDTF">2013-02-28T19:01:37Z</dcterms:modified>
</cp:coreProperties>
</file>