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2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8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42984"/>
            <a:ext cx="7851648" cy="1214446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№11 «Золотой петушок»                                     г.Ртищево Саратовской области»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008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Отчёт о работе по проекту                                          «Неделя здоровья»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средней группе «Б».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Воспитатель                                   Карпова Ирина Владимировна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Февраль 2014г. 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Четверг                                                            Тема дня: «День безопасности»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 дня:                                                                                                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представлений о возможных опасных ситуациях;                                                                                                                             -развитие у дошкольников навыков реагирования в экстремальных ситуациях;                                                      -закрепление знаний и умений воспитанников о правилах поведения на улице, в транспорте. </a:t>
            </a:r>
          </a:p>
          <a:p>
            <a:endParaRPr lang="ru-RU" dirty="0"/>
          </a:p>
        </p:txBody>
      </p:sp>
      <p:pic>
        <p:nvPicPr>
          <p:cNvPr id="4" name="Содержимое 3" descr="F:\DCIM\100_PANA\P100091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4357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Игра «Лучший пешеход»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:\DCIM\100_PANA\P10009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8576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0_PANA\P10009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36878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Пятница                                                                                     Тема дня: «Мы едем, едем, едем….»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формирование у дошкольников адекватного отношения к своему здоровью; подведение итогов недели, награждение участников.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Подведение итогов «Недели здоровья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Подвижная игра «</a:t>
            </a:r>
            <a:r>
              <a:rPr lang="ru-RU" sz="2000" b="1" dirty="0" smtClean="0"/>
              <a:t>«Собери </a:t>
            </a:r>
            <a:r>
              <a:rPr lang="ru-RU" sz="2000" b="1" smtClean="0"/>
              <a:t>светофор».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DCIM\100_PANA\P1000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2571744"/>
            <a:ext cx="500066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недели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углублять и систематизировать представления детей о факторах, влияющих на состояние своего здоровья и окружающих, формировать осознанное выполнение требований к безопасности жизни, развивать интерес к физической культуре, активизировать работу с семьёй по проблеме формирования привычки к здоровому образу жизни;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знания детей о витаминах и продуктах питания, и их полезных свойствах, формировать представление детей о здоровье и здоровом питании;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ребёнка мотивы самосохранения, воспитания привычки думать и заботиться о своём  здоровье.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 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большое количество детей имеют проблемы со здоровьем. Предлагаемый проект по физическому воспитанию детей позволяет укрепить их соматическое состояние.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Каждый день недели имеет свою общую структуру: название, цели, в конце дня подводятся итоги. Наиболее активные дети, родители, группы награждаются сертификатами.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Понедельник                                                      Тема дня: «Правила гигиены».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Цель дня:                                                        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закрепление знаний детей о культуре гигиены;                                                                              -формирование положительного отношения к здоровому образу жизни.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Игры «Путешествие в Страну чистоты».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Конкурс на блестящий ботинок, самую чистую обувь.</a:t>
            </a:r>
            <a:r>
              <a:rPr lang="ru-RU" sz="1800" b="1" dirty="0" smtClean="0"/>
              <a:t>                                                                         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Совместная игра «Шар по кругу»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Содержимое 3" descr="F:\DCIM\100_PANA\P10009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0_PANA\P10009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37147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Вторник                                                                   Тема дня: «Первая помощь»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дня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-знакомство детей с элементами оказания первой медицинской помощи;                                                                -развитие интереса к творческому решению ситуаций, связанных с формированием безопасного поведения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12041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Викторина «Ситуации»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DCIM\100_PANA\P10009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3" y="1714488"/>
            <a:ext cx="592935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Среда                                                                                         Тема дня: «Здоровое питание».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дня:                                                                                 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расширение знаний дошкольников о наличии витаминов во фруктах и овощах;                                        -создание условий для формирования у детей представлений о полезных продуктах на нашем столе;                                                                                           - создание мотивации для детей и родителей на формирование здорового образа жизни.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Коллективная работа                                     «Полезные продукты»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совместно с родителями дома вырезают из журналов, газет, старых книг картинки с продуктами, необходимыми для полноценного роста дошкольника.</a:t>
            </a:r>
          </a:p>
          <a:p>
            <a:endParaRPr lang="ru-RU" dirty="0"/>
          </a:p>
        </p:txBody>
      </p:sp>
      <p:pic>
        <p:nvPicPr>
          <p:cNvPr id="4" name="Рисунок 3" descr="F:\DCIM\100_PANA\P1000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2500306"/>
            <a:ext cx="550072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441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Муниципальное дошкольное образовательное учреждение «Детский сад №11 «Золотой петушок»                                     г.Ртищево Саратовской области»</vt:lpstr>
      <vt:lpstr>Цель недели:  </vt:lpstr>
      <vt:lpstr>Предполагаемый результат проекта:  </vt:lpstr>
      <vt:lpstr>           Понедельник                                                      Тема дня: «Правила гигиены».  </vt:lpstr>
      <vt:lpstr>                                                                                                                                                                        Конкурс на блестящий ботинок, самую чистую обувь.                                                                                                                                                                  Совместная игра «Шар по кругу».</vt:lpstr>
      <vt:lpstr>Вторник                                                                   Тема дня: «Первая помощь»  </vt:lpstr>
      <vt:lpstr>Викторина «Ситуации» </vt:lpstr>
      <vt:lpstr>Среда                                                                                         Тема дня: «Здоровое питание».  </vt:lpstr>
      <vt:lpstr>Коллективная работа                                     «Полезные продукты» </vt:lpstr>
      <vt:lpstr>          Четверг                                                            Тема дня: «День безопасности»  </vt:lpstr>
      <vt:lpstr>Игра «Лучший пешеход» </vt:lpstr>
      <vt:lpstr>Пятница                                                                                     Тема дня: «Мы едем, едем, едем….»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2014-06-14T15:24:39Z</dcterms:modified>
</cp:coreProperties>
</file>