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9" r:id="rId3"/>
    <p:sldId id="258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forism.su/avtor/357.html" TargetMode="External"/><Relationship Id="rId3" Type="http://schemas.openxmlformats.org/officeDocument/2006/relationships/hyperlink" Target="http://www.aforism.su/avtor/422.html" TargetMode="External"/><Relationship Id="rId7" Type="http://schemas.openxmlformats.org/officeDocument/2006/relationships/hyperlink" Target="http://www.aforism.su/avtor/582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forism.su/avtor/761.html" TargetMode="External"/><Relationship Id="rId5" Type="http://schemas.openxmlformats.org/officeDocument/2006/relationships/hyperlink" Target="http://www.aforism.su/avtor/396.html" TargetMode="External"/><Relationship Id="rId4" Type="http://schemas.openxmlformats.org/officeDocument/2006/relationships/hyperlink" Target="http://www.aforism.su/avtor/248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8077200" cy="1685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 algn="ctr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"Взаимодействие ДОУ с семьей,</a:t>
            </a:r>
          </a:p>
          <a:p>
            <a:pPr algn="ctr" rtl="0"/>
            <a:r>
              <a:rPr lang="ru-RU" sz="3600" kern="10" spc="0" dirty="0" smtClean="0">
                <a:ln w="9525" algn="ctr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как ресурс развития взрослых и детей"</a:t>
            </a:r>
            <a:endParaRPr lang="ru-RU" sz="3600" kern="10" spc="0" dirty="0">
              <a:ln w="9525" algn="ctr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86200" y="32004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Воспитателя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первой квалификационной категории МБДОУ «Детский сад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общеразвивающего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вида «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АБВГДЕЙКа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» города Буинска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Буинского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муниципального района Республики Татарстан»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Хасановой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Гузялии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Абраровны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1000" y="304800"/>
            <a:ext cx="83058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7день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-Конкурс «Интересный и полезный спортивный инвентарь для Физкультурного уголка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-Спортивное шоу: «Будем здоровы!»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(родители и дети)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8день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-Аппликация «Овощной дворец»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родители,воспитатели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-«Картофельный банкет»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(посиделки за столом – полезные блюда из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картофеля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9день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Мастер-класс для родителей  "Путешествие на полянку веселого настроения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Психолог,воспитатели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(подвижные игры, гимнастика, релаксация)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10день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-Театральная постановка:«В королевстве спорта и красоты»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Просмотр презентации  по проекту «Как здорово здоровым быть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!»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6096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Ожидаемые результаты: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1752600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Единство в работе детского сада и семьи по воспитанию и образованию детей.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 Взаимное доверие во взаимоотношениях между педагогами и родителями, понимание нужд и интересов ребенка.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 Установление правильных взаимоотношений на основе доброжелательной критики и самокритики.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4. Взаимопомощь в совместной работе по воспитанию дошкольников.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5. Изучение лучшего опыта семейного воспитания, пропаганда его среди широкого круга родителей, использование в работе детского сада положительного опыта семейного воспитания.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6. Привлечение актива родителей, общественности к деятельности ДОУ, к работе с семьями.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7. Создание благоприятных условий для повышения педагогической и психологической грамотности родителей в воспитании и образовании детей дошкольного возраста.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62000" y="1447800"/>
            <a:ext cx="7467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На заключительном этапе проекта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планируется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активизировать родителей, что будет способствовать установлению диалога ДОУ – семья. Это даст возможность сформировать активную родительскую позицию, актуализирует полученные знания, поможет родителям посмотреть на конкретные ситуации глазами детей, понять их.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Проект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поможет понять и отношение педагогов к сотрудничеству с родителями, они ощутят потребность в постоянном росте профессионального мастерства, уровня самообразования, эрудированности.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Использование нетрадиционных форм работы с родителями повысит уровень включенности родителей в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воспитательно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–образовательный процесс ДОУ. Реализация этого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проекта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поможет также установить теплые, дружеские взаимоотношения между детьми, педагогами, родителями.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Благодаря этому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16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проекту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повысится уровень психолого-педагогических знаний родителей, родительская компетенция.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m.img.com.ua/img/prikol/images/large/7/7/152077_267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610600" cy="6248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8077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76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Воспитывает все: люди, вещи, явления, но прежде всего и дольше всего — люди. Из них на первом месте — родители и педагоги.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762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Макаренко А. С.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76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Вина и заслуга детей в огромной степени ложится на головы и совесть их родителей.</a:t>
            </a:r>
            <a:endParaRPr lang="ru-RU" sz="1600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762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Дзержинский Ф. Э</a:t>
            </a:r>
            <a:endParaRPr lang="ru-RU" sz="1600" b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76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Воспитывать... самая трудная вещь. Думаешь: ну, все теперь кончилось! Не тут-то было: только начинается!</a:t>
            </a:r>
            <a:endParaRPr lang="ru-RU" sz="1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762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Лермонтов М. Ю.</a:t>
            </a:r>
            <a:endParaRPr lang="ru-RU" sz="1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76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воспитания ребенка требуется более проникновенное мышление, более глубокая мудрость, чем для управления государством.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762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Чэннинг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 У.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76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 часто путают понятия "воспитание" и "образование" и думают, что они дали ребенку воспитание, когда они заставили его изучить столько-то предметов. Отсюда столь частое разочарование родителей в своих детях в последующие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годы.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762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/>
              </a:rPr>
              <a:t>Рубинштейн А. Г.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76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Любовь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родителей не должна быть слепой. Удовлетворение всякого желания ребенка, постоянное </a:t>
            </a:r>
            <a:r>
              <a:rPr lang="ru-RU" sz="1600" b="1" dirty="0" err="1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пичкание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ребят конфетами и другими лакомствами есть не что иное, как уродование души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ребенка.                                                      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Дзержинский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Ф. Э</a:t>
            </a:r>
          </a:p>
          <a:p>
            <a:pPr lvl="0" indent="4762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</a:t>
            </a:r>
            <a:r>
              <a:rPr lang="ru-RU" sz="16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того как прошло детство, кто вел ребенка за руку в детские годы, что вошло в его разум и сердце из окружающего мира - от этого в решающей степени зависит, каким человеком станет сегодняшний </a:t>
            </a:r>
            <a:r>
              <a:rPr lang="ru-RU" sz="16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малыш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1600" b="1" u="sng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В.А.Сухомлинский</a:t>
            </a:r>
            <a:endParaRPr lang="ru-RU" sz="1600" b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762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Семейное воспитание для родителей есть прежде всего </a:t>
            </a: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самовоспитание.</a:t>
            </a:r>
            <a:endPara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762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8"/>
              </a:rPr>
              <a:t>Крупская Н. К. </a:t>
            </a:r>
            <a:endParaRPr lang="ru-RU" sz="1600" b="1" u="sng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7625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u="sng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78486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                 Технология взаимодействия с родителями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     (программа «Школа-2000-2100» «Мир открытий»)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                                         </a:t>
            </a:r>
            <a:r>
              <a:rPr lang="ru-RU" sz="2400" b="1" dirty="0" err="1" smtClean="0">
                <a:solidFill>
                  <a:srgbClr val="FF0000"/>
                </a:solidFill>
              </a:rPr>
              <a:t>Л.Г.Петерсон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i="1" dirty="0" smtClean="0">
                <a:solidFill>
                  <a:schemeClr val="tx2"/>
                </a:solidFill>
              </a:rPr>
              <a:t>1этап: </a:t>
            </a:r>
            <a:r>
              <a:rPr lang="ru-RU" sz="2000" b="1" i="1" dirty="0" smtClean="0">
                <a:solidFill>
                  <a:srgbClr val="92D050"/>
                </a:solidFill>
              </a:rPr>
              <a:t>Самоопределение к развитию себя как родителя.</a:t>
            </a:r>
            <a:endParaRPr lang="ru-RU" b="1" i="1" dirty="0" smtClean="0">
              <a:solidFill>
                <a:srgbClr val="92D050"/>
              </a:solidFill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Итог: </a:t>
            </a:r>
            <a:r>
              <a:rPr lang="ru-RU" b="1" dirty="0" smtClean="0">
                <a:solidFill>
                  <a:srgbClr val="FFFF00"/>
                </a:solidFill>
              </a:rPr>
              <a:t>Обозначение общих целей, стоящих перед  ДОУ и семьей, появление у родителей личностных смыслов к саморазвитию, а вместе с ним стремление к повышению своей психолого-педагогической грамотности.</a:t>
            </a:r>
          </a:p>
          <a:p>
            <a:pPr algn="just"/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2 этап: </a:t>
            </a:r>
            <a:r>
              <a:rPr lang="ru-RU" sz="2000" b="1" i="1" dirty="0" smtClean="0">
                <a:solidFill>
                  <a:srgbClr val="92D050"/>
                </a:solidFill>
              </a:rPr>
              <a:t>Проектирование образовательного маршрута.</a:t>
            </a:r>
            <a:endParaRPr lang="ru-RU" b="1" i="1" dirty="0" smtClean="0">
              <a:solidFill>
                <a:srgbClr val="92D050"/>
              </a:solidFill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Итог: </a:t>
            </a:r>
            <a:r>
              <a:rPr lang="ru-RU" b="1" dirty="0" smtClean="0">
                <a:solidFill>
                  <a:srgbClr val="FFFF00"/>
                </a:solidFill>
              </a:rPr>
              <a:t>Конкретизация образовательных запросов родителей, понимание путей, способов и сроков их реализации.</a:t>
            </a:r>
          </a:p>
          <a:p>
            <a:pPr algn="just"/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3 этап: </a:t>
            </a:r>
            <a:r>
              <a:rPr lang="ru-RU" sz="2000" b="1" i="1" dirty="0" smtClean="0">
                <a:solidFill>
                  <a:srgbClr val="92D050"/>
                </a:solidFill>
              </a:rPr>
              <a:t>Реализация образовательных маршрутов родителей.</a:t>
            </a:r>
            <a:endParaRPr lang="ru-RU" b="1" i="1" dirty="0" smtClean="0">
              <a:solidFill>
                <a:srgbClr val="92D050"/>
              </a:solidFill>
            </a:endParaRPr>
          </a:p>
          <a:p>
            <a:pPr algn="just"/>
            <a:r>
              <a:rPr lang="ru-RU" b="1" dirty="0" smtClean="0"/>
              <a:t>Итог: </a:t>
            </a:r>
            <a:r>
              <a:rPr lang="ru-RU" b="1" dirty="0" smtClean="0">
                <a:solidFill>
                  <a:srgbClr val="FFFF00"/>
                </a:solidFill>
              </a:rPr>
              <a:t>Рост </a:t>
            </a:r>
            <a:r>
              <a:rPr lang="ru-RU" b="1" dirty="0" smtClean="0">
                <a:solidFill>
                  <a:srgbClr val="FFFF00"/>
                </a:solidFill>
              </a:rPr>
              <a:t>психолого-педагогической </a:t>
            </a:r>
            <a:r>
              <a:rPr lang="ru-RU" b="1" dirty="0" smtClean="0">
                <a:solidFill>
                  <a:srgbClr val="FFFF00"/>
                </a:solidFill>
              </a:rPr>
              <a:t>грамотности родителей.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>
                <a:solidFill>
                  <a:schemeClr val="tx2"/>
                </a:solidFill>
              </a:rPr>
              <a:t>4этап:</a:t>
            </a:r>
            <a:r>
              <a:rPr lang="ru-RU" b="1" dirty="0" smtClean="0"/>
              <a:t> </a:t>
            </a:r>
            <a:r>
              <a:rPr lang="ru-RU" sz="2000" b="1" i="1" dirty="0" smtClean="0">
                <a:solidFill>
                  <a:srgbClr val="92D050"/>
                </a:solidFill>
              </a:rPr>
              <a:t>Рефлексия образовательной деятельности.</a:t>
            </a:r>
            <a:endParaRPr lang="ru-RU" b="1" i="1" dirty="0" smtClean="0">
              <a:solidFill>
                <a:srgbClr val="92D050"/>
              </a:solidFill>
            </a:endParaRPr>
          </a:p>
          <a:p>
            <a:pPr algn="just"/>
            <a:r>
              <a:rPr lang="ru-RU" b="1" dirty="0" smtClean="0"/>
              <a:t>Итог: </a:t>
            </a:r>
            <a:r>
              <a:rPr lang="ru-RU" b="1" dirty="0" smtClean="0">
                <a:solidFill>
                  <a:srgbClr val="FFFF00"/>
                </a:solidFill>
              </a:rPr>
              <a:t>Развитие активной партнерской позиции родителей в образовательном процессе, соотнесение целей и результатов прохождения образовательных маршрутов, возникновение новых образовательных запросов.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maaam.ru/images/photos/b86d5f4e11acc080f71411fb73ab0b8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457200"/>
            <a:ext cx="8077200" cy="58674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3505200" y="914400"/>
            <a:ext cx="2362200" cy="1524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81400" y="1295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Взаимодействие 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ДОУ с семьей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381000" y="1524000"/>
            <a:ext cx="8382000" cy="1495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ПРОЕКТ</a:t>
            </a:r>
          </a:p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"Как здорово здоровым быть!"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7338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для родителей и детей средней группы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Тип проекта: </a:t>
            </a:r>
            <a:r>
              <a:rPr lang="ru-RU" b="1" dirty="0" smtClean="0"/>
              <a:t>Познавательно-творческий</a:t>
            </a:r>
          </a:p>
          <a:p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Длительность проекта: </a:t>
            </a:r>
            <a:r>
              <a:rPr lang="ru-RU" b="1" dirty="0" smtClean="0"/>
              <a:t>2недели</a:t>
            </a:r>
          </a:p>
          <a:p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Участники проекта: </a:t>
            </a:r>
            <a:r>
              <a:rPr lang="ru-RU" b="1" dirty="0" smtClean="0"/>
              <a:t>родители и дети средней группы, воспитатели, медсестра, музыкальный руководитель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6670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2400" y="4648200"/>
            <a:ext cx="86106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Ключевые проблемы: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усиление приоритета здоровья ребенка как наиболее важной ценности, подчинение этому всей работы по воспитанию и обучению детей;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обеспечение направленности воспитательного процесса на приобщение детей к ключевым общечеловеческим ценностям – здоровье, родители, Родной край;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развитие традиций во взаимодействии с родителями воспитанников, направленность этих традиций на развитие психолого-педагогической компетентности родителей.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28600" y="19050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концепции дошкольного образования предусмотрено не только сохранение, но и активное формирование здорового образа жизни и здоровья воспитанников.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реализуется через направленность содержания на развитие психофизической организации ребенка, использование оптимальных двигательных, физических и психических нагрузок, что обеспечивает своевременное соматическое созревание и развитие каждого воспитанника.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 содержанием проекта является формирование 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 и родителей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осознанно-правильного отношения к своему здоровью.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предполагает систематическую разноплановую работу, использование творческих форм и методов обучения и воспитания детей, а также активные формы организации обучения педагогов, просвещения родителей по данной проблеме.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/>
      <p:bldP spid="30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228600"/>
            <a:ext cx="8458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Популяризация здорового образа жизни у воспитанников, родителей и педагогов; развитие навыков ведения здорового образа жизни у дошкольников, проявление глубокого интереса к оздоровлению собственного организма.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Сохранение и укрепление здоровья дошкольников, формирование у детей ценностного отношения к своему здоровью; воспитание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здоровьесохраняющего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мировоззрения (взгляды, оценочное суждение о фактах, ухудшающих или улучшающих здоровье человека).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" y="2133600"/>
            <a:ext cx="84582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Одним из основных направлений по формированию физически и психически здорового ребенка является работа с родителями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Если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хотим вырастить нравственно и физически здоровое поколение, то должны решать эту проблему «всем миром», семья, детский сад, общественность.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работы с родителями: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повышение педагогической культуры родителей;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пропаганда общественного дошкольного воспитания;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изучение, обобщение и распространение  положительного опыта семейного воспитания;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установка на совместную работу с целью решения всех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педагогических проблем развития ребенка;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вооружение родителей основами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педагогических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знаний;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валеологическое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просвещение родителей в создании экологической и психологической среды в семье;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включение родителей в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воспитательно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образовательный процесс.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143000"/>
            <a:ext cx="8153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день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-Тематическая выставка « В здоровом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теле-здоровый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дух!»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воспитатели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-«Гимнастика маленьких волшебников».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(научи папу и маму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день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-Открытое занятие по физкультуре для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родителей</a:t>
            </a: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-Конкурс рисунков «Мы любим спорт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-Создание 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интернетсайта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родительский клуб «</a:t>
            </a:r>
            <a:r>
              <a:rPr lang="ru-RU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Здоровячок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3048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92D050"/>
                </a:solidFill>
              </a:rPr>
              <a:t>Пути реализации проекта: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4800" y="304800"/>
            <a:ext cx="8382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3день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Азбука здоровья для дошколят "Как быть здоровыми. Витаминные домики"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(воспитатели для детей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книжек-малышек «Полезные и вредные продукты»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(родители и дети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4день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«Танцевальный марафон»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домашнее задание (дети  с родителями дома разучили разные танцы)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музыкальный руководитель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Аукцион секретов воспитания здорового ребенка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(встреча с родителями специалистов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28600" y="3581400"/>
            <a:ext cx="8305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5день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тение художественной литературы о здоровом образе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жизни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Катание на коньках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(посещение Ледового дворца) родители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6день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Просмотр с детьми мультфильмов 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здоровье, спорте, здоровом образе жизни («Зарядка для хвоста», «Шайбу, шайбу», серия мультфильмов «Ох и Ах» и т.д</a:t>
            </a: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стенгазет родителями «Мы - спортивная семья!»(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родители)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1089</Words>
  <PresentationFormat>Экран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31</cp:revision>
  <dcterms:modified xsi:type="dcterms:W3CDTF">2013-01-29T14:54:29Z</dcterms:modified>
</cp:coreProperties>
</file>