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4" r:id="rId19"/>
    <p:sldId id="265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91" autoAdjust="0"/>
    <p:restoredTop sz="86377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37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E2F5-DFBE-42BD-A5C2-9CAFFC9C48E2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6EF0D-35E6-4D10-93D5-775F2B8B72D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E2F5-DFBE-42BD-A5C2-9CAFFC9C48E2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EF0D-35E6-4D10-93D5-775F2B8B7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E2F5-DFBE-42BD-A5C2-9CAFFC9C48E2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EF0D-35E6-4D10-93D5-775F2B8B7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18E2F5-DFBE-42BD-A5C2-9CAFFC9C48E2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8E6EF0D-35E6-4D10-93D5-775F2B8B72D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E2F5-DFBE-42BD-A5C2-9CAFFC9C48E2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EF0D-35E6-4D10-93D5-775F2B8B72D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E2F5-DFBE-42BD-A5C2-9CAFFC9C48E2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EF0D-35E6-4D10-93D5-775F2B8B72D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EF0D-35E6-4D10-93D5-775F2B8B72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E2F5-DFBE-42BD-A5C2-9CAFFC9C48E2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E2F5-DFBE-42BD-A5C2-9CAFFC9C48E2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EF0D-35E6-4D10-93D5-775F2B8B72D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E2F5-DFBE-42BD-A5C2-9CAFFC9C48E2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EF0D-35E6-4D10-93D5-775F2B8B7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18E2F5-DFBE-42BD-A5C2-9CAFFC9C48E2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8E6EF0D-35E6-4D10-93D5-775F2B8B72D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E2F5-DFBE-42BD-A5C2-9CAFFC9C48E2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6EF0D-35E6-4D10-93D5-775F2B8B72D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18E2F5-DFBE-42BD-A5C2-9CAFFC9C48E2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8E6EF0D-35E6-4D10-93D5-775F2B8B72D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780928"/>
            <a:ext cx="8305800" cy="2061876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«Современные проблемы взаимодействия детского сада и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семьи»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92696"/>
            <a:ext cx="8305800" cy="201622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Педагогический совет</a:t>
            </a: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это сложная и важная часть деятельности педагога, включающая повышение уровня педагогических знаний, умений, навыков родителей; помощь педагогов родителям в семейном воспитании для создания необходимых условий правильного воспитания детей; взаимодействие воспитателей и родителей в процессе развития детей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родителями – 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Изучение семей;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Привлечение родителей к активному участию в деятельности ДОУ;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Изучение семейного опыта воспитания и обучения детей;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Просвещение родителей в области педагогики и психологии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Задачи ДОУ по работе с родителями: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1. Массовые </a:t>
            </a:r>
            <a:r>
              <a:rPr lang="ru-RU" dirty="0" smtClean="0">
                <a:solidFill>
                  <a:srgbClr val="FFFF00"/>
                </a:solidFill>
              </a:rPr>
              <a:t>– совместные мероприятия педагогов и родителей: родительские собрания, конференции, консультации, вечера для родителей, кружки для родителей, школа для родителей, клубы по интересам.</a:t>
            </a:r>
          </a:p>
          <a:p>
            <a:pPr marL="65151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2. Совместные мероприятия педагогов, родителей, детей</a:t>
            </a:r>
            <a:r>
              <a:rPr lang="ru-RU" dirty="0" smtClean="0">
                <a:solidFill>
                  <a:srgbClr val="FFFF00"/>
                </a:solidFill>
              </a:rPr>
              <a:t>: дни открытых дверей, кружки, КВН, викторины, совместное творчество, праздники, родительские собрания, выпуск газет, концерты, соревнования.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Формы работы с родителями: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3. 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>
                <a:solidFill>
                  <a:srgbClr val="C00000"/>
                </a:solidFill>
              </a:rPr>
              <a:t>ндивидуальные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smtClean="0">
                <a:solidFill>
                  <a:srgbClr val="FFFF00"/>
                </a:solidFill>
              </a:rPr>
              <a:t>беседы, посещения на дому, выполнение индивидуальных поручений.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4. Наглядно-информационные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smtClean="0">
                <a:solidFill>
                  <a:srgbClr val="FFFF00"/>
                </a:solidFill>
              </a:rPr>
              <a:t>информационно-просветительская (ознакомление родителей с особенностью ДОУ), информационно-аналитическая (опросы, срезы, анкетирование)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Различают открытые и закрытые анкеты.</a:t>
            </a: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Плюсы: </a:t>
            </a:r>
            <a:r>
              <a:rPr lang="ru-RU" sz="3200" dirty="0" smtClean="0">
                <a:solidFill>
                  <a:srgbClr val="FFFF00"/>
                </a:solidFill>
              </a:rPr>
              <a:t>возможность охвата большого количества родителей, простота обработки результатов.</a:t>
            </a:r>
          </a:p>
          <a:p>
            <a:pPr>
              <a:buNone/>
            </a:pPr>
            <a:endParaRPr lang="ru-RU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Минусы:</a:t>
            </a:r>
            <a:r>
              <a:rPr lang="ru-RU" sz="3200" dirty="0" smtClean="0">
                <a:solidFill>
                  <a:srgbClr val="FFFF00"/>
                </a:solidFill>
              </a:rPr>
              <a:t> формализм, недобросовестное выполнение заданий родителями.</a:t>
            </a:r>
            <a:endParaRPr lang="ru-RU" sz="32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Анкетирование – означает список вопросов.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Дети, которые имеют неустойчивое поведение.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Дети с асоциальным поведением (грубость, агрессивность).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Дети с повышенной тревожностью, депрессивностью, заниженной самооценкой.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Застенчивые дети. 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Посещение на дому целесообразно, если имеются: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ru-RU" sz="4000" dirty="0" smtClean="0">
                <a:solidFill>
                  <a:srgbClr val="FFFF00"/>
                </a:solidFill>
              </a:rPr>
              <a:t>Пьющие родители, ведущие аморальный образ жизни.</a:t>
            </a:r>
          </a:p>
          <a:p>
            <a:pPr marL="651510" indent="-514350">
              <a:buAutoNum type="arabicPeriod"/>
            </a:pPr>
            <a:r>
              <a:rPr lang="ru-RU" sz="4000" dirty="0" smtClean="0">
                <a:solidFill>
                  <a:srgbClr val="FFFF00"/>
                </a:solidFill>
              </a:rPr>
              <a:t>Внешне благополучная семья, где родители обеспеченные.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Различают несколько типов трудных семей: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 </a:t>
            </a:r>
            <a:r>
              <a:rPr lang="ru-RU" sz="2800" dirty="0" smtClean="0">
                <a:solidFill>
                  <a:srgbClr val="FFFF00"/>
                </a:solidFill>
              </a:rPr>
              <a:t>Достаточно распространенная форма работы с родителями (родители активно посещают занятия с участием детей и другие мероприятия, заполняют анкеты, пишут отзывы, пожелания педагогам). Позволяет увидеть реальные достижения каждого ребенка.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«День открытых дверей»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1 блок Педагогическое просвещение родителей;</a:t>
            </a:r>
          </a:p>
          <a:p>
            <a:pPr marL="651510" indent="-514350">
              <a:buNone/>
            </a:pPr>
            <a:endParaRPr lang="ru-RU" sz="3600" dirty="0" smtClean="0">
              <a:solidFill>
                <a:srgbClr val="FFFF00"/>
              </a:solidFill>
            </a:endParaRPr>
          </a:p>
          <a:p>
            <a:pPr marL="651510" indent="-51435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2 блок Включение родителей в деятельность ДОУ</a:t>
            </a:r>
          </a:p>
          <a:p>
            <a:pPr marL="651510" indent="-514350">
              <a:buAutoNum type="arabicPeriod"/>
            </a:pP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Работу с родителями можно разделить на 2 блока: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19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Блоки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Задачи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Формы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Педагогическое просвещение родителей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Повышение педагогической грамотности родителей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Лекции, семинары, семинары-практикумы, открытые занятия, работа творческих групп по интересам, родительские собрания, консультации, наглядная агитация</a:t>
                      </a:r>
                      <a:endParaRPr lang="ru-RU" sz="1800" dirty="0"/>
                    </a:p>
                  </a:txBody>
                  <a:tcPr/>
                </a:tc>
              </a:tr>
              <a:tr h="239530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Включение родителей в деятельность ДОУ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Создание условий для включения родителей в планирование, организацию и контроль за деятельностью ДОУ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Соревнования, кружки, выпуск газет, конкурсы, викторины, совместные мероприятия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19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Задача: определить, какие формы необходимо использовать при решении основных задач в первом и втором блоке, и отметить их.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091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Активизация педагогов в вопросах взаимодействия с семьей.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Задачи:</a:t>
            </a:r>
            <a:r>
              <a:rPr lang="ru-RU" b="1" dirty="0" smtClean="0">
                <a:solidFill>
                  <a:srgbClr val="92D05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выявить проблемы, препятствующие плодотворному взаимодействию педагогов с родителями; формировать умение дифференцированно подходить к организации работы с родителями; обозначить направления работы педагогов с семьями воспитанников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Цель педсовета: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«Ребенок должен с радостью идти в детский сад и радостно возвращаться домой. Нужно, чтобы ребенку в детском саду было весело, хорошо, интересно, чтобы он дружил с ребятами, знал, что дома его ждут любящие родители»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Решение задач сотрудничества требует, чтобы педагоги участвовали в психолого-педагогическом просвещении родителей; изучали семьи, их воспитательные возможности; обязательно вовлекали родителей в образовательную работу детского сада.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52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Преодолеть авторитаризм и увидеть мир с позиции ребенка;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Понять, что нельзя сравнивать своего ребенка с другими детьми;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Узнать сильные и слабые стороны развития ребенка и учитывать их;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Быть эмоциональной поддержкой ребенку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Педагог в ДОУ должен работать таким образом, чтобы </a:t>
            </a:r>
            <a:r>
              <a:rPr lang="ru-RU" sz="3600" i="1" dirty="0" smtClean="0">
                <a:solidFill>
                  <a:srgbClr val="0070C0"/>
                </a:solidFill>
              </a:rPr>
              <a:t>родитель смог:</a:t>
            </a:r>
            <a:endParaRPr lang="ru-RU" sz="36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4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Семейное;</a:t>
            </a:r>
          </a:p>
          <a:p>
            <a:pPr>
              <a:buNone/>
            </a:pPr>
            <a:endParaRPr lang="ru-RU" sz="4000" dirty="0" smtClean="0">
              <a:solidFill>
                <a:srgbClr val="FFFF00"/>
              </a:solidFill>
            </a:endParaRPr>
          </a:p>
          <a:p>
            <a:r>
              <a:rPr lang="ru-RU" sz="4000" dirty="0" smtClean="0">
                <a:solidFill>
                  <a:srgbClr val="FFFF00"/>
                </a:solidFill>
              </a:rPr>
              <a:t>Общественное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23224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За всю историю человечества сложились 2 ветви воспитания подрастающего поколения:</a:t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Изучение потребности родителей в образовательных услугах;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Просвещение родителей с целью повышения их педагогической культуры;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Взаимодействие воспитателей и родителей в процессе развития детей</a:t>
            </a:r>
          </a:p>
          <a:p>
            <a:pPr>
              <a:buNone/>
            </a:pP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Основными направлениями взаимодействия с семьей являются: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3654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Отношение родителей к источникам информации (откуда они ее берут):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1. родители основываются на своей интуиции;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2. пользуются педагогической литературой и литературой по психологии;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3. берут информацию у воспитателей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От детского сада родители хотели бы получить: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1. максимально полную информацию о ребенке;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2. советы по общению с ребенком;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3. советы психолога.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Для определения перспектив развития учреждения проводятся анкетирования родителей, опросы. В частности можно сделать следующие выводы: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Трудности, которые испытывают родители при воспитании ребенка: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1. ребенок плохо ест;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2. не слушает родителей;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3. родители проявляют неуверенность в себе, испытывают страхи.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Родители не обращаются за помощью к педагогам детского сада потому что: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1. считают, что справятся сами;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2. не придают особого значения этим трудностям;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3. считают это неудобным, т.к. подобного рода консультации не входят в обязанности педагога.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Повышение правовой культуры родителей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Нормативно-правовые документы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95736" y="2132856"/>
            <a:ext cx="18002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860032" y="2132856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115616" y="2564904"/>
            <a:ext cx="237626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Декларация прав ребенка (1959г.)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228184" y="2420888"/>
            <a:ext cx="252028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Конвенция ООН о правах ребенка (1989г.)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3861048"/>
            <a:ext cx="24482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Семейный кодекс 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96136" y="4005064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Закон РФ «Об образовании»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115616" y="4797152"/>
            <a:ext cx="2880320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Изучение Конституции РФ в части прав и </a:t>
            </a:r>
            <a:r>
              <a:rPr lang="ru-RU" dirty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бязанностей родителей и детей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796136" y="4725144"/>
            <a:ext cx="302433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Закон РФ «О санитарно-эпидемиологическом благополучии»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3419872" y="2132856"/>
            <a:ext cx="72008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88024" y="2132856"/>
            <a:ext cx="108012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635896" y="2060848"/>
            <a:ext cx="648072" cy="302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572000" y="2060848"/>
            <a:ext cx="1296144" cy="338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332656"/>
            <a:ext cx="446449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Повышение педагогической культуры родителей </a:t>
            </a:r>
            <a:r>
              <a:rPr lang="ru-RU" sz="2000" dirty="0" smtClean="0">
                <a:solidFill>
                  <a:srgbClr val="0070C0"/>
                </a:solidFill>
              </a:rPr>
              <a:t>осуществляется по следующим направлениям: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060848"/>
            <a:ext cx="3240360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Изучение особенностей физического и психического развития на разных возрастных этапах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060848"/>
            <a:ext cx="3168352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Знакомство с современными системами семейного воспитания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509120"/>
            <a:ext cx="3096344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Пропаганда здорового образа жизни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4509120"/>
            <a:ext cx="3240360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Содействие в приобщении детей к культурным и духовным ценностям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275856" y="1844824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1844824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</p:cNvCxnSpPr>
          <p:nvPr/>
        </p:nvCxnSpPr>
        <p:spPr>
          <a:xfrm>
            <a:off x="4716016" y="1772816"/>
            <a:ext cx="720080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419872" y="1772816"/>
            <a:ext cx="792088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114</TotalTime>
  <Words>888</Words>
  <Application>Microsoft Office PowerPoint</Application>
  <PresentationFormat>Экран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Педагогический совет </vt:lpstr>
      <vt:lpstr>Цель педсовета: </vt:lpstr>
      <vt:lpstr>Педагог в ДОУ должен работать таким образом, чтобы родитель смог:</vt:lpstr>
      <vt:lpstr>За всю историю человечества сложились 2 ветви воспитания подрастающего поколения: </vt:lpstr>
      <vt:lpstr>Основными направлениями взаимодействия с семьей являются:</vt:lpstr>
      <vt:lpstr>Для определения перспектив развития учреждения проводятся анкетирования родителей, опросы. В частности можно сделать следующие выводы:</vt:lpstr>
      <vt:lpstr>Слайд 7</vt:lpstr>
      <vt:lpstr>Нормативно-правовые документы</vt:lpstr>
      <vt:lpstr>Слайд 9</vt:lpstr>
      <vt:lpstr>Работа с родителями – </vt:lpstr>
      <vt:lpstr>Задачи ДОУ по работе с родителями:</vt:lpstr>
      <vt:lpstr>Формы работы с родителями:</vt:lpstr>
      <vt:lpstr>Слайд 13</vt:lpstr>
      <vt:lpstr>Анкетирование – означает список вопросов.</vt:lpstr>
      <vt:lpstr>Посещение на дому целесообразно, если имеются:</vt:lpstr>
      <vt:lpstr>Различают несколько типов трудных семей:</vt:lpstr>
      <vt:lpstr>«День открытых дверей»</vt:lpstr>
      <vt:lpstr>Работу с родителями можно разделить на 2 блока: </vt:lpstr>
      <vt:lpstr>Задача: определить, какие формы необходимо использовать при решении основных задач в первом и втором блоке, и отметить их.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111</dc:creator>
  <cp:lastModifiedBy>111</cp:lastModifiedBy>
  <cp:revision>12</cp:revision>
  <dcterms:created xsi:type="dcterms:W3CDTF">2013-03-13T16:47:04Z</dcterms:created>
  <dcterms:modified xsi:type="dcterms:W3CDTF">2013-03-13T18:41:23Z</dcterms:modified>
</cp:coreProperties>
</file>