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4" r:id="rId7"/>
    <p:sldId id="263" r:id="rId8"/>
    <p:sldId id="262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3840-EEC5-49F0-A1CF-8E30C59B8C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5D5A-0BE5-49FA-A5F8-50A9CEF37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Рождественские святки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Святые вечера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С Рождеством!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Рождественские святки продолжались две недели от Рождества до Крещения.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Рождественские святки начались в Светлое Рождество Христово, седьмого января, и закончатся Крещенским сочельником, 18 января. Все двенадцать святых дней до праздника Крещения Господня прославляется Рождество Христово. Все это время принято прославлять Рождество, совершать паломничество и делать тайные подарки неимущим. А церковь в праздничные дни в знак восстановления справедливости отменяет один из самых символичных ритуалов во время службы — земные поклоны.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Рождественские святки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61912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Рождественские песенки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 один русский праздник не проходил без вездесущей ребятни. На святки детвора собиралась ватагами и ходила по домам колядовать. Оставшись под окнами чьего-нибудь дома, ребятишки пели особые, </a:t>
            </a:r>
            <a:r>
              <a:rPr lang="ru-RU" dirty="0" err="1" smtClean="0"/>
              <a:t>рождественнские</a:t>
            </a:r>
            <a:r>
              <a:rPr lang="ru-RU" dirty="0" smtClean="0"/>
              <a:t> песенки - колядки. Содержание их было традиционным - </a:t>
            </a:r>
            <a:r>
              <a:rPr lang="ru-RU" dirty="0" err="1" smtClean="0"/>
              <a:t>славление</a:t>
            </a:r>
            <a:r>
              <a:rPr lang="ru-RU" dirty="0" smtClean="0"/>
              <a:t> хозяина, пожелание его семье и дому благополучия и процветания. За коляду полагалось вознаграждение - что-нибудь вкусненькое.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Каляда-маляда</a:t>
            </a:r>
            <a:r>
              <a:rPr lang="ru-RU" dirty="0" smtClean="0"/>
              <a:t>, накануне Рождества!</a:t>
            </a:r>
          </a:p>
          <a:p>
            <a:r>
              <a:rPr lang="ru-RU" dirty="0" smtClean="0"/>
              <a:t>Везде поспеваем, с Новым годом поздравляем!</a:t>
            </a:r>
          </a:p>
          <a:p>
            <a:r>
              <a:rPr lang="ru-RU" dirty="0" smtClean="0"/>
              <a:t>После </a:t>
            </a:r>
            <a:r>
              <a:rPr lang="ru-RU" dirty="0" err="1" smtClean="0"/>
              <a:t>колядования</a:t>
            </a:r>
            <a:r>
              <a:rPr lang="ru-RU" dirty="0" smtClean="0"/>
              <a:t> его участники дружно съедали собранные лакомства.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 По полю, по полю ребятушки идут.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Да разговаривают, да переговариваются: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Уж и чей это дом? Уж и чей это терем?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607223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Как добры молодцы и красны девицы собирались, наряжались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На Колядки отправлялись.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671517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Мы не одни идем, а козу и медведя ведем!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6643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Святки </a:t>
            </a:r>
            <a:r>
              <a:rPr lang="ru-RU" smtClean="0"/>
              <a:t>на </a:t>
            </a:r>
            <a:r>
              <a:rPr lang="ru-RU" dirty="0" err="1" smtClean="0"/>
              <a:t>Р</a:t>
            </a:r>
            <a:r>
              <a:rPr lang="ru-RU" smtClean="0"/>
              <a:t>уси </a:t>
            </a:r>
            <a:r>
              <a:rPr lang="ru-RU" dirty="0" smtClean="0"/>
              <a:t>девушки гадали.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Рождественские святки</vt:lpstr>
      <vt:lpstr>  С Рождеством!</vt:lpstr>
      <vt:lpstr>Рождественские святки продолжались две недели от Рождества до Крещения.</vt:lpstr>
      <vt:lpstr> Рождественские святки</vt:lpstr>
      <vt:lpstr>Рождественские песенки</vt:lpstr>
      <vt:lpstr> По полю, по полю ребятушки идут. Да разговаривают, да переговариваются: Уж и чей это дом? Уж и чей это терем?</vt:lpstr>
      <vt:lpstr>Как добры молодцы и красны девицы собирались, наряжались На Колядки отправлялись.</vt:lpstr>
      <vt:lpstr>Мы не одни идем, а козу и медведя ведем!</vt:lpstr>
      <vt:lpstr>На Святки на Руси девушки гадали.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Рождественские святки</dc:title>
  <dc:creator>Admin</dc:creator>
  <cp:lastModifiedBy>Admin</cp:lastModifiedBy>
  <cp:revision>23</cp:revision>
  <dcterms:created xsi:type="dcterms:W3CDTF">2014-01-02T09:39:51Z</dcterms:created>
  <dcterms:modified xsi:type="dcterms:W3CDTF">2001-12-31T20:47:23Z</dcterms:modified>
</cp:coreProperties>
</file>