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44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39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71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6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97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35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00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0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5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6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63046-F0F9-42D0-800D-8F0B040A6A49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C6323-1CC7-4F44-9117-B2577D67B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58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Е. </a:t>
            </a:r>
            <a:r>
              <a:rPr lang="ru-RU" dirty="0" err="1" smtClean="0"/>
              <a:t>Чарушин</a:t>
            </a:r>
            <a:r>
              <a:rPr lang="ru-RU" dirty="0" smtClean="0"/>
              <a:t> «Перепёлка»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-викторина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50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</a:t>
            </a:r>
            <a:r>
              <a:rPr lang="ru-RU" dirty="0"/>
              <a:t>р</a:t>
            </a:r>
            <a:r>
              <a:rPr lang="ru-RU" dirty="0" smtClean="0"/>
              <a:t>аботы в группе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-</a:t>
            </a:r>
            <a:r>
              <a:rPr lang="ru-RU" sz="3600" dirty="0" smtClean="0"/>
              <a:t>каждый может высказывать своё мнение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-один говорит, а все слушают, не перебивают друг друга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-надо уметь договариваться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-говорить надо спокойно и понятно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5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4389"/>
            <a:ext cx="2300833" cy="327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14389"/>
            <a:ext cx="2152054" cy="3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29" y="1991"/>
            <a:ext cx="2376264" cy="365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397" y="3606818"/>
            <a:ext cx="1972618" cy="304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35" y="3159718"/>
            <a:ext cx="2843745" cy="366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8"/>
            <a:ext cx="2387383" cy="3692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70364"/>
            <a:ext cx="7992888" cy="5986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17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640"/>
            <a:ext cx="4847305" cy="616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97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/>
              <a:t>1.Ручная перепёлка.</a:t>
            </a:r>
          </a:p>
          <a:p>
            <a:pPr marL="0" indent="0">
              <a:buNone/>
            </a:pPr>
            <a:r>
              <a:rPr lang="ru-RU" sz="7200" dirty="0" smtClean="0"/>
              <a:t>2. «Спать пора!».</a:t>
            </a:r>
          </a:p>
          <a:p>
            <a:pPr marL="0" indent="0">
              <a:buNone/>
            </a:pPr>
            <a:r>
              <a:rPr lang="ru-RU" sz="7200" dirty="0" smtClean="0"/>
              <a:t>3.Возвращение.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15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9702" y="332656"/>
            <a:ext cx="4824536" cy="6264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29179" y="2852936"/>
            <a:ext cx="2469588" cy="79208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129179" y="764703"/>
            <a:ext cx="2345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Е.Чарушин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05172" y="4869160"/>
            <a:ext cx="2718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Перепёлка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9104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211756" cy="615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201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57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Е. Чарушин «Перепёлка»</vt:lpstr>
      <vt:lpstr>Правила работы в группе</vt:lpstr>
      <vt:lpstr>Презентация PowerPoint</vt:lpstr>
      <vt:lpstr>Презентация PowerPoint</vt:lpstr>
      <vt:lpstr>Презентация PowerPoint</vt:lpstr>
      <vt:lpstr>План: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 Чарушин «Перепёлка»</dc:title>
  <dc:creator>User</dc:creator>
  <cp:lastModifiedBy>User</cp:lastModifiedBy>
  <cp:revision>5</cp:revision>
  <dcterms:created xsi:type="dcterms:W3CDTF">2014-01-08T04:05:17Z</dcterms:created>
  <dcterms:modified xsi:type="dcterms:W3CDTF">2014-01-08T07:46:34Z</dcterms:modified>
</cp:coreProperties>
</file>