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9" autoAdjust="0"/>
    <p:restoredTop sz="94660"/>
  </p:normalViewPr>
  <p:slideViewPr>
    <p:cSldViewPr>
      <p:cViewPr varScale="1">
        <p:scale>
          <a:sx n="106" d="100"/>
          <a:sy n="106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F35DB-4725-417B-A96F-3B695EDF0F6C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36D8D-9DE3-44C3-A668-79F31E6FED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text=%D1%80%D0%BE%D0%BC%D0%B0%D1%88%D0%BA%D0%B8%20%D1%80%D0%B8%D1%81%D1%83%D0%BD%D0%BA%D0%B8%20%D0%B4%D0%B5%D1%82%D0%B5%D0%B9&amp;noreask=1&amp;pos=25&amp;lr=11319&amp;rpt=simage&amp;uinfo=ww-1903-wh-930-fw-1661-fh-598-pd-1&amp;img_url=http%3A%2F%2Fcs5769.vk.me%2Fg31986623%2Fa_4f7935f2.jpg" TargetMode="External"/><Relationship Id="rId7" Type="http://schemas.openxmlformats.org/officeDocument/2006/relationships/hyperlink" Target="http://images.yandex.ru/yandsearch?source=wiz&amp;fp=0&amp;text=%D0%BB%D0%B5%D1%82%D0%BD%D0%B8%D0%B9%20%D1%81%D0%B0%D0%B4%20%D1%80%D0%B8%D1%81%D1%83%D0%BD%D0%BA%D0%B8%20%D0%B4%D0%B5%D1%82%D0%B5%D0%B9&amp;noreask=1&amp;pos=19&amp;lr=11319&amp;rpt=simage&amp;uinfo=ww-1903-wh-930-fw-1678-fh-598-pd-1&amp;img_url=http%3A%2F%2Fwww.plakitina.ru%2Flessons%2F2010-12-29%2F13.jpg" TargetMode="External"/><Relationship Id="rId2" Type="http://schemas.openxmlformats.org/officeDocument/2006/relationships/hyperlink" Target="http://images.yandex.ru/yandsearch?text=%D0%B2%D0%B8%D1%88%D0%BD%D1%8F%20%D0%B2%20%D1%81%D0%B0%D0%B4%D1%83%20%D1%80%D0%B8%D1%81%D1%83%D0%BD%D0%BA%D0%B8%20%D0%B4%D0%B5%D1%82%D0%B5%D0%B9&amp;fp=0&amp;pos=23&amp;uinfo=ww-1903-wh-930-fw-1678-fh-598-pd-1&amp;rpt=simage&amp;img_url=http%3A%2F%2Fwww.stihi.ru%2Fpics%2F2012%2F06%2F15%2F859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8%20%D0%B4%D0%BB%D1%8F%20%D0%B4%D0%B5%D1%82%D0%B5%D0%B9%20%D0%BD%D0%B5%D0%B7%D0%BD%D0%B0%D0%B9%D0%BA%D0%B0&amp;img_url=http%3A%2F%2Frudocs.exdat.com%2Fpars_docs%2Ftw_refs%2F297%2F296279%2F296279_html_m96f180d.png&amp;pos=1&amp;rpt=simage&amp;lr=11319&amp;noreask=1&amp;source=wiz" TargetMode="External"/><Relationship Id="rId5" Type="http://schemas.openxmlformats.org/officeDocument/2006/relationships/hyperlink" Target="http://images.yandex.ru/yandsearch?p=6&amp;text=%D0%BC%D0%B0%D0%BC%D0%B0%20%D0%B8%20%D0%B4%D0%BE%D1%87%D1%8C%20%20%D0%B2%20%D1%81%D0%B0%D0%B4%D1%83%20%D0%BA%D0%B0%D1%80%D1%82%D0%B8%D0%BD%D0%BA%D0%B8%20%D0%B4%D0%B5%D1%82%D0%B5%D0%B9&amp;fp=6&amp;pos=181&amp;uinfo=ww-1903-wh-930-fw-1661-fh-598-pd-1&amp;rpt=simage&amp;img_url=http%3A%2F%2Fimg-fotki.yandex.ru%2Fget%2F5506%2Fg-pestowa.1f%2F0_7aa9d_d54b0710_XL.jpg" TargetMode="External"/><Relationship Id="rId4" Type="http://schemas.openxmlformats.org/officeDocument/2006/relationships/hyperlink" Target="http://images.yandex.ru/yandsearch?source=wiz&amp;fp=4&amp;uinfo=ww-1903-wh-930-fw-1661-fh-598-pd-1&amp;p=4&amp;text=%D1%86%D0%B2%D0%B5%D1%82%D0%BE%D0%BA%20%D0%B6%D0%B0%D1%81%D0%BC%D0%B8%D0%BD%20%D1%80%D0%B8%D1%81%D1%83%D0%BD%D0%BA%D0%B8%20%D0%B4%D0%B5%D1%82%D0%B5%D0%B9&amp;noreask=1&amp;pos=121&amp;rpt=simage&amp;lr=11319&amp;img_url=http%3A%2F%2Fi.artfile.ru%2F2816x2112_632394_%5Bwww.ArtFile.ru%5D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МОУ «Турочакская средняя общеобразовательная школа»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0370"/>
          </a:xfrm>
        </p:spPr>
        <p:txBody>
          <a:bodyPr>
            <a:normAutofit/>
          </a:bodyPr>
          <a:lstStyle/>
          <a:p>
            <a:pPr algn="ctr">
              <a:lnSpc>
                <a:spcPts val="6480"/>
              </a:lnSpc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Тренажёр по чтению</a:t>
            </a:r>
          </a:p>
          <a:p>
            <a:pPr algn="ctr">
              <a:lnSpc>
                <a:spcPts val="6480"/>
              </a:lnSpc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класс</a:t>
            </a:r>
          </a:p>
          <a:p>
            <a:pPr algn="ctr">
              <a:lnSpc>
                <a:spcPts val="648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Наш сад.</a:t>
            </a:r>
          </a:p>
          <a:p>
            <a:pPr algn="ctr">
              <a:lnSpc>
                <a:spcPts val="6480"/>
              </a:lnSpc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6480"/>
              </a:lnSpc>
              <a:buNone/>
            </a:pP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4929198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Черникова Ольга Петровна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учитель начальных классов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5" name="Равнобедренный треугольник 4">
            <a:hlinkClick r:id="rId2" action="ppaction://hlinksldjump"/>
          </p:cNvPr>
          <p:cNvSpPr/>
          <p:nvPr/>
        </p:nvSpPr>
        <p:spPr>
          <a:xfrm rot="5400000">
            <a:off x="7858148" y="6000768"/>
            <a:ext cx="500066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928670"/>
            <a:ext cx="67151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00" u="sng" dirty="0" smtClean="0">
              <a:hlinkClick r:id="rId2"/>
            </a:endParaRPr>
          </a:p>
          <a:p>
            <a:pPr algn="ctr"/>
            <a:r>
              <a:rPr lang="ru-RU" sz="1200" dirty="0" smtClean="0">
                <a:hlinkClick r:id="rId2"/>
              </a:rPr>
              <a:t>Источники информации:</a:t>
            </a:r>
          </a:p>
          <a:p>
            <a:pPr algn="ctr"/>
            <a:endParaRPr lang="ru-RU" sz="1200" dirty="0" smtClean="0">
              <a:hlinkClick r:id="rId2"/>
            </a:endParaRPr>
          </a:p>
          <a:p>
            <a:r>
              <a:rPr lang="ru-RU" sz="1000" u="sng" dirty="0" smtClean="0">
                <a:hlinkClick r:id="rId2"/>
              </a:rPr>
              <a:t>http://images.yandex.ru/yandsearch?text=%D0%B2%D0%B8%D1%88%D0%BD%D1%8F%20%D0%B2%20%D1%81%D0%B0%D0%B4%D1%83%20%D1%80%D0%B8%D1%81%D1%83%D0%BD%D0%BA%D0%B8%20%D0%B4%D0%B5%D1%82%D0%B5%D0%B9&amp;fp=0&amp;pos=23&amp;uinfo=ww-1903-wh-930-fw-1678-fh-598-pd-1&amp;rpt=simage&amp;img_url=http%3A%2F%2Fwww.stihi.ru%2Fpics%2F2012%2F06%2F15%2F8590.jpg</a:t>
            </a:r>
            <a:r>
              <a:rPr lang="ru-RU" sz="1000" dirty="0" smtClean="0"/>
              <a:t> – вишня</a:t>
            </a:r>
          </a:p>
          <a:p>
            <a:r>
              <a:rPr lang="ru-RU" sz="1000" u="sng" dirty="0" smtClean="0">
                <a:hlinkClick r:id="rId3"/>
              </a:rPr>
              <a:t>http://images.yandex.ru/yandsearch?source=wiz&amp;fp=0&amp;text=%D1%80%D0%BE%D0%BC%D0%B0%D1%88%D0%BA%D0%B8%20%D1%80%D0%B8%D1%81%D1%83%D0%BD%D0%BA%D0%B8%20%D0%B4%D0%B5%D1%82%D0%B5%D0%B9&amp;noreask=1&amp;pos=25&amp;lr=11319&amp;rpt=simage&amp;uinfo=ww-1903-wh-930-fw-1661-fh-598-pd-1&amp;img_url=http%3A%2F%2Fcs5769.vk.me%2Fg31986623%2Fa_4f7935f2.jpg</a:t>
            </a:r>
            <a:r>
              <a:rPr lang="ru-RU" sz="1000" dirty="0" smtClean="0"/>
              <a:t> – ромашки</a:t>
            </a:r>
          </a:p>
          <a:p>
            <a:r>
              <a:rPr lang="ru-RU" sz="1000" u="sng" dirty="0" smtClean="0">
                <a:hlinkClick r:id="rId4"/>
              </a:rPr>
              <a:t>http://images.yandex.ru/yandsearch?source=wiz&amp;fp=4&amp;uinfo=ww-1903-wh-930-fw-1661-fh-598-pd-1&amp;p=4&amp;text=%D1%86%D0%B2%D0%B5%D1%82%D0%BE%D0%BA%20%D0%B6%D0%B0%D1%81%D0%BC%D0%B8%D0%BD%20%D1%80%D0%B8%D1%81%D1%83%D0%BD%D0%BA%D0%B8%20%D0%B4%D0%B5%D1%82%D0%B5%D0%B9&amp;noreask=1&amp;pos=121&amp;rpt=simage&amp;lr=11319&amp;img_url=http%3A%2F%2Fi.artfile.ru%2F2816x2112_632394_%5Bwww.ArtFile.ru%5D.jpg</a:t>
            </a:r>
            <a:r>
              <a:rPr lang="ru-RU" sz="1000" dirty="0" smtClean="0"/>
              <a:t> – жасмин</a:t>
            </a:r>
          </a:p>
          <a:p>
            <a:r>
              <a:rPr lang="ru-RU" sz="1000" u="sng" dirty="0" smtClean="0">
                <a:hlinkClick r:id="rId5"/>
              </a:rPr>
              <a:t>http://images.yandex.ru/yandsearch?p=6&amp;text=%D0%BC%D0%B0%D0%BC%D0%B0%20%D0%B8%20%D0%B4%D0%BE%D1%87%D1%8C%20%20%D0%B2%20%D1%81%D0%B0%D0%B4%D1%83%20%D0%BA%D0%B0%D1%80%D1%82%D0%B8%D0%BD%D0%BA%D0%B8%20%D0%B4%D0%B5%D1%82%D0%B5%D0%B9&amp;fp=6&amp;pos=181&amp;uinfo=ww-1903-wh-930-fw-1661-fh-598-pd-1&amp;rpt=simage&amp;img_url=http%3A%2F%2Fimg-fotki.yandex.ru%2Fget%2F5506%2Fg-pestowa.1f%2F0_7aa9d_d54b0710_XL.jpg</a:t>
            </a:r>
            <a:r>
              <a:rPr lang="ru-RU" sz="1000" dirty="0" smtClean="0"/>
              <a:t> – мама и ребенок</a:t>
            </a:r>
          </a:p>
          <a:p>
            <a:r>
              <a:rPr lang="ru-RU" sz="1000" u="sng" dirty="0" smtClean="0">
                <a:hlinkClick r:id="rId6"/>
              </a:rPr>
              <a:t>http://images.yandex.ru/yandsearch?text=%D0%BA%D0%B0%D1%80%D1%82%D0%B8%D0%BD%D0%BA%D0%B8%20%D0%B4%D0%BB%D1%8F%20%D0%B4%D0%B5%D1%82%D0%B5%D0%B9%20%D0%BD%D0%B5%D0%B7%D0%BD%D0%B0%D0%B9%D0%BA%D0%B0&amp;img_url=http%3A%2F%2Frudocs.exdat.com%2Fpars_docs%2Ftw_refs%2F297%2F296279%2F296279_html_m96f180d.png&amp;pos=1&amp;rpt=simage&amp;lr=11319&amp;noreask=1&amp;source=wiz</a:t>
            </a:r>
            <a:r>
              <a:rPr lang="ru-RU" sz="1000" dirty="0" smtClean="0"/>
              <a:t> – Незнайка</a:t>
            </a:r>
          </a:p>
          <a:p>
            <a:r>
              <a:rPr lang="ru-RU" sz="1000" u="sng" dirty="0">
                <a:hlinkClick r:id="rId7"/>
              </a:rPr>
              <a:t>http://images.yandex.ru/yandsearch?source=wiz&amp;fp=0&amp;text=%D0%BB%D0%B5%D1%82%D0%BD%D0%B8%D0%B9%20%D1%81%D0%B0%D0%B4%20%D1%80%D0%B8%D1%81%D1%83%D0%BD%D0%BA%D0%B8%20%D0%B4%D0%B5%D1%82%D0%B5%D0%B9&amp;noreask=1&amp;pos=19&amp;lr=11319&amp;rpt=simage&amp;uinfo=ww-1903-wh-930-fw-1678-fh-598-pd-1&amp;img_url=http%3A%2F%2Fwww.plakitina.ru%2Flessons%2F2010-12-29%2F13.jpg</a:t>
            </a:r>
            <a:r>
              <a:rPr lang="ru-RU" sz="1000" dirty="0"/>
              <a:t> – Летний сад</a:t>
            </a:r>
          </a:p>
          <a:p>
            <a:endParaRPr lang="ru-RU" sz="1000" dirty="0" smtClean="0"/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Наш сад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000373"/>
            <a:ext cx="6643734" cy="264320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www.plakitina.ru/lessons/2010-12-29/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6786610" cy="4214842"/>
          </a:xfrm>
          <a:prstGeom prst="rect">
            <a:avLst/>
          </a:prstGeom>
          <a:noFill/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7858148" y="6000768"/>
            <a:ext cx="500066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85883"/>
          </a:xfrm>
        </p:spPr>
        <p:txBody>
          <a:bodyPr/>
          <a:lstStyle/>
          <a:p>
            <a:r>
              <a:rPr lang="ru-RU" dirty="0" smtClean="0"/>
              <a:t>У нас сад. В саду растут вишни.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071942"/>
            <a:ext cx="3286148" cy="10715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362" name="Picture 2" descr="http://stat11.privet.ru/lr/081a84381bdbf08b8c9990a893086b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400" y="2214554"/>
            <a:ext cx="3892455" cy="3643338"/>
          </a:xfrm>
          <a:prstGeom prst="rect">
            <a:avLst/>
          </a:prstGeom>
          <a:noFill/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7858148" y="6000768"/>
            <a:ext cx="500066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85883"/>
          </a:xfrm>
        </p:spPr>
        <p:txBody>
          <a:bodyPr/>
          <a:lstStyle/>
          <a:p>
            <a:r>
              <a:rPr lang="ru-RU" dirty="0" smtClean="0"/>
              <a:t>По дорожкам растут ромашки.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071942"/>
            <a:ext cx="3286148" cy="10715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www.zastavki.com/pictures/640x480/2012/Nature_Flowers__004226_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57430"/>
            <a:ext cx="4476781" cy="3357586"/>
          </a:xfrm>
          <a:prstGeom prst="rect">
            <a:avLst/>
          </a:prstGeom>
          <a:noFill/>
        </p:spPr>
      </p:pic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5400000">
            <a:off x="7858148" y="6000768"/>
            <a:ext cx="500066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85883"/>
          </a:xfrm>
        </p:spPr>
        <p:txBody>
          <a:bodyPr/>
          <a:lstStyle/>
          <a:p>
            <a:r>
              <a:rPr lang="ru-RU" dirty="0" smtClean="0"/>
              <a:t>А около дома жасмин.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071942"/>
            <a:ext cx="3286148" cy="10715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i.artfile.ru/2816x2112_632394_%5bwww.ArtFile.ru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357430"/>
            <a:ext cx="4393059" cy="3286148"/>
          </a:xfrm>
          <a:prstGeom prst="rect">
            <a:avLst/>
          </a:prstGeom>
          <a:noFill/>
        </p:spPr>
      </p:pic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 rot="5400000">
            <a:off x="7858148" y="6000768"/>
            <a:ext cx="500066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571637"/>
          </a:xfrm>
        </p:spPr>
        <p:txBody>
          <a:bodyPr>
            <a:normAutofit/>
          </a:bodyPr>
          <a:lstStyle/>
          <a:p>
            <a:r>
              <a:rPr lang="ru-RU" dirty="0" smtClean="0"/>
              <a:t>Мама и Наташа любят гулять по саду.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071942"/>
            <a:ext cx="3286148" cy="10715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http://img0.liveinternet.ru/images/attach/c/7/98/916/98916648_large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00240"/>
            <a:ext cx="6373130" cy="40719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86182" y="6072206"/>
            <a:ext cx="1788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КОНЕЦ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>
            <a:hlinkClick r:id="rId3" action="ppaction://hlinksldjump"/>
          </p:cNvPr>
          <p:cNvSpPr/>
          <p:nvPr/>
        </p:nvSpPr>
        <p:spPr>
          <a:xfrm rot="5400000">
            <a:off x="7858148" y="6000768"/>
            <a:ext cx="500066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p3dot.ru/images/art/e/2/4/9/b_e2494508203353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3810000" cy="4762500"/>
          </a:xfrm>
          <a:prstGeom prst="rect">
            <a:avLst/>
          </a:prstGeom>
          <a:noFill/>
        </p:spPr>
      </p:pic>
      <p:sp>
        <p:nvSpPr>
          <p:cNvPr id="3" name="Овальная выноска 2"/>
          <p:cNvSpPr/>
          <p:nvPr/>
        </p:nvSpPr>
        <p:spPr>
          <a:xfrm>
            <a:off x="5072066" y="500042"/>
            <a:ext cx="3714776" cy="5583019"/>
          </a:xfrm>
          <a:prstGeom prst="wedgeEllipseCallout">
            <a:avLst>
              <a:gd name="adj1" fmla="val -78040"/>
              <a:gd name="adj2" fmla="val 772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ПРИВЕТ!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 проверим, насколько внимательно ты читал рассказ?</a:t>
            </a:r>
          </a:p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Равнобедренный треугольник 3">
            <a:hlinkClick r:id="rId4" action="ppaction://hlinksldjump"/>
          </p:cNvPr>
          <p:cNvSpPr/>
          <p:nvPr/>
        </p:nvSpPr>
        <p:spPr>
          <a:xfrm rot="5400000">
            <a:off x="7858148" y="6000768"/>
            <a:ext cx="500066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marafet.net/uploads/images/2/0/6/f/3283/33599657f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2223165" cy="34290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488" y="2000240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растёт в саду 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3500430" y="493170"/>
            <a:ext cx="5643570" cy="1428214"/>
          </a:xfrm>
          <a:prstGeom prst="wedgeEllipseCallout">
            <a:avLst>
              <a:gd name="adj1" fmla="val -75816"/>
              <a:gd name="adj2" fmla="val 46593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Ответь на вопросы:</a:t>
            </a:r>
          </a:p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2428868"/>
            <a:ext cx="6305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Где растут ромашки?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2857496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растёт около дома?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3357562"/>
            <a:ext cx="5796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Кто любит гулять по саду?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3143240" y="3857628"/>
            <a:ext cx="6000760" cy="2813149"/>
          </a:xfrm>
          <a:prstGeom prst="wedgeEllipseCallout">
            <a:avLst>
              <a:gd name="adj1" fmla="val -70345"/>
              <a:gd name="adj2" fmla="val -59737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не уверен, прочитай рассказ ещё раз!</a:t>
            </a:r>
          </a:p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Равнобедренный треугольник 10">
            <a:hlinkClick r:id="rId4" action="ppaction://hlinksldjump"/>
          </p:cNvPr>
          <p:cNvSpPr/>
          <p:nvPr/>
        </p:nvSpPr>
        <p:spPr>
          <a:xfrm rot="5400000">
            <a:off x="7858148" y="6000768"/>
            <a:ext cx="500066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12" name="Управляющая кнопка: домой 11">
            <a:hlinkClick r:id="rId5" action="ppaction://hlinksldjump" highlightClick="1"/>
          </p:cNvPr>
          <p:cNvSpPr/>
          <p:nvPr/>
        </p:nvSpPr>
        <p:spPr>
          <a:xfrm>
            <a:off x="7000892" y="6000768"/>
            <a:ext cx="642942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7" grpId="0"/>
      <p:bldP spid="7" grpId="1"/>
      <p:bldP spid="8" grpId="0"/>
      <p:bldP spid="8" grpId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p3dot.ru/images/art/e/2/4/9/b_e2494508203353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714356"/>
            <a:ext cx="3810000" cy="4762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6248" y="1571612"/>
            <a:ext cx="4103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МОЛОДЕЦ!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Так держать!!!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 useBgFill="1"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7500958" y="5500702"/>
            <a:ext cx="642942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151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МОУ «Турочакская средняя общеобразовательная школа»</vt:lpstr>
      <vt:lpstr>Наш сад.</vt:lpstr>
      <vt:lpstr>У нас сад. В саду растут вишни.</vt:lpstr>
      <vt:lpstr>По дорожкам растут ромашки.</vt:lpstr>
      <vt:lpstr>А около дома жасмин.</vt:lpstr>
      <vt:lpstr>Мама и Наташа любят гулять по саду.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Маша</cp:lastModifiedBy>
  <cp:revision>14</cp:revision>
  <dcterms:created xsi:type="dcterms:W3CDTF">2014-01-09T14:38:25Z</dcterms:created>
  <dcterms:modified xsi:type="dcterms:W3CDTF">2014-01-09T16:55:49Z</dcterms:modified>
</cp:coreProperties>
</file>