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B6A-4E07-43A0-A9DA-A76FAB9C65E2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95FDE-B316-4B62-B72E-743B48E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857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Краткосрочный проект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«Спортивные сооружения Москвы»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3857620" cy="23574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Из опыта работы  воспитателей: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Коваленко Л.В.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625392"/>
            <a:ext cx="3071834" cy="2018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400" b="1" dirty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ru-RU" sz="2400" b="1" dirty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ru-RU" sz="2400" b="1" dirty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ru-RU" sz="2400" b="1" dirty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Проект«Спортивные сооружения Москвы»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001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Руководитель  проекта:   Коваленко Л.В.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Исполнители проекта: дети,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Сроки реализации проекта: январь 2014г.-февраль 2014г.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Цели проекта: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3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/>
              <a:t> </a:t>
            </a:r>
            <a:r>
              <a:rPr lang="ru-RU" sz="3200" dirty="0" smtClean="0"/>
              <a:t>Повышение </a:t>
            </a:r>
            <a:r>
              <a:rPr lang="ru-RU" sz="3200" dirty="0"/>
              <a:t>интереса детей к </a:t>
            </a:r>
            <a:r>
              <a:rPr lang="ru-RU" sz="3200" dirty="0" smtClean="0"/>
              <a:t>физической   </a:t>
            </a:r>
          </a:p>
          <a:p>
            <a:r>
              <a:rPr lang="ru-RU" sz="3200" dirty="0" smtClean="0"/>
              <a:t>       культуре </a:t>
            </a:r>
            <a:r>
              <a:rPr lang="ru-RU" sz="3200" dirty="0"/>
              <a:t>и здоровому образу жизни.</a:t>
            </a: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3193679" cy="2714627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04" y="3357562"/>
            <a:ext cx="3684050" cy="2671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Задачи проекта: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/>
              <a:t>Активизировать </a:t>
            </a:r>
            <a:r>
              <a:rPr lang="ru-RU" sz="3200" dirty="0" smtClean="0"/>
              <a:t>познавательные</a:t>
            </a:r>
          </a:p>
          <a:p>
            <a:r>
              <a:rPr lang="ru-RU" sz="3200" dirty="0" smtClean="0"/>
              <a:t>  процессы</a:t>
            </a:r>
            <a:r>
              <a:rPr lang="ru-RU" sz="3200" dirty="0"/>
              <a:t>: расширить кругозор детей </a:t>
            </a:r>
            <a:endParaRPr lang="ru-RU" sz="3200" dirty="0" smtClean="0"/>
          </a:p>
          <a:p>
            <a:r>
              <a:rPr lang="ru-RU" sz="3200" dirty="0" smtClean="0"/>
              <a:t>   через </a:t>
            </a:r>
            <a:r>
              <a:rPr lang="ru-RU" sz="3200" dirty="0"/>
              <a:t>обсуждение и участие 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  спортивного </a:t>
            </a:r>
            <a:r>
              <a:rPr lang="ru-RU" sz="3200" dirty="0"/>
              <a:t>мероприятия.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Вызвать желание у всех детей </a:t>
            </a:r>
            <a:endParaRPr lang="ru-RU" sz="3200" dirty="0" smtClean="0"/>
          </a:p>
          <a:p>
            <a:r>
              <a:rPr lang="ru-RU" sz="3200" dirty="0" smtClean="0"/>
              <a:t>    участвовать </a:t>
            </a:r>
            <a:r>
              <a:rPr lang="ru-RU" sz="3200" dirty="0"/>
              <a:t>в соревнованиях.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Формировать волевые качества: </a:t>
            </a:r>
            <a:endParaRPr lang="ru-RU" sz="3200" dirty="0" smtClean="0"/>
          </a:p>
          <a:p>
            <a:r>
              <a:rPr lang="ru-RU" sz="3200" dirty="0" smtClean="0"/>
              <a:t>   выдержку</a:t>
            </a:r>
            <a:r>
              <a:rPr lang="ru-RU" sz="3200" dirty="0"/>
              <a:t>, силу, ловкость, воспитывать </a:t>
            </a:r>
            <a:endParaRPr lang="ru-RU" sz="3200" dirty="0" smtClean="0"/>
          </a:p>
          <a:p>
            <a:r>
              <a:rPr lang="ru-RU" sz="3200" dirty="0" smtClean="0"/>
              <a:t>      желание </a:t>
            </a:r>
            <a:r>
              <a:rPr lang="ru-RU" sz="3200" dirty="0"/>
              <a:t>побеждать и сопереживать.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Этапы проектной деятельности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подготовительный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–Определение целей, задач, изучение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литературы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составление плана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7715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 –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основной  -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практическая деятельность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74320" indent="-274320"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6429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 –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анализ, итог.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Соотношение полученных результатов с поставленными задачами, презентация проекта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71480"/>
            <a:ext cx="6715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Реализация проекта: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9001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800" b="1" dirty="0">
                <a:solidFill>
                  <a:srgbClr val="002060"/>
                </a:solidFill>
              </a:rPr>
              <a:t>Учебно-познавательная деятельность.</a:t>
            </a:r>
          </a:p>
        </p:txBody>
      </p:sp>
      <p:pic>
        <p:nvPicPr>
          <p:cNvPr id="5" name="Рисунок 4" descr="P102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2786058"/>
            <a:ext cx="3929091" cy="3857652"/>
          </a:xfrm>
          <a:prstGeom prst="rect">
            <a:avLst/>
          </a:prstGeom>
        </p:spPr>
      </p:pic>
      <p:pic>
        <p:nvPicPr>
          <p:cNvPr id="6" name="Рисунок 5" descr="P102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786058"/>
            <a:ext cx="4714908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Реализация проекта: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142984"/>
            <a:ext cx="400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800" b="1" dirty="0">
                <a:solidFill>
                  <a:srgbClr val="002060"/>
                </a:solidFill>
              </a:rPr>
              <a:t>Игровая   деятельность.</a:t>
            </a:r>
          </a:p>
        </p:txBody>
      </p:sp>
      <p:pic>
        <p:nvPicPr>
          <p:cNvPr id="4" name="Рисунок 3" descr="Фото0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00438"/>
            <a:ext cx="4190997" cy="3143248"/>
          </a:xfrm>
          <a:prstGeom prst="rect">
            <a:avLst/>
          </a:prstGeom>
        </p:spPr>
      </p:pic>
      <p:pic>
        <p:nvPicPr>
          <p:cNvPr id="5" name="Рисунок 4" descr="Фото0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3219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ИТОГИ </a:t>
            </a:r>
            <a:r>
              <a:rPr lang="ru-RU" sz="3200" b="1" dirty="0" smtClean="0">
                <a:solidFill>
                  <a:srgbClr val="C00000"/>
                </a:solidFill>
              </a:rPr>
              <a:t>ПРОЕКТА: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Дети стали иметь представление о </a:t>
            </a:r>
            <a:r>
              <a:rPr lang="ru-RU" sz="2800" dirty="0" smtClean="0"/>
              <a:t>спортивных сооружениях Москвы.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Дети </a:t>
            </a:r>
            <a:r>
              <a:rPr lang="ru-RU" sz="2800" dirty="0"/>
              <a:t>получили новые знания о зимних забавах и видах спорта с помощью наглядного материала и компьютерных </a:t>
            </a:r>
            <a:r>
              <a:rPr lang="ru-RU" sz="2800" dirty="0" smtClean="0"/>
              <a:t>технологий, узнали о Летних Олимпийских играх, проведенных в Москве.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Для </a:t>
            </a:r>
            <a:r>
              <a:rPr lang="ru-RU" sz="2800" dirty="0"/>
              <a:t>детей и их родителей были созданы условия для мотиваций вести активный здоровый образ жизни.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131_104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4786314" cy="3589736"/>
          </a:xfrm>
          <a:prstGeom prst="rect">
            <a:avLst/>
          </a:prstGeom>
        </p:spPr>
      </p:pic>
      <p:pic>
        <p:nvPicPr>
          <p:cNvPr id="3" name="Рисунок 2" descr="20140131_104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3"/>
            <a:ext cx="4286248" cy="3214686"/>
          </a:xfrm>
          <a:prstGeom prst="rect">
            <a:avLst/>
          </a:prstGeom>
        </p:spPr>
      </p:pic>
      <p:pic>
        <p:nvPicPr>
          <p:cNvPr id="4" name="Рисунок 3" descr="20140131_104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43315"/>
            <a:ext cx="4286246" cy="3214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Краткосрочный проект «Спортивные сооружения Москвы»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«Спортивные сооружения Москвы»</dc:title>
  <dc:creator>Людмила</dc:creator>
  <cp:lastModifiedBy>ЛЮДМИЛА</cp:lastModifiedBy>
  <cp:revision>11</cp:revision>
  <dcterms:created xsi:type="dcterms:W3CDTF">2014-02-07T05:21:40Z</dcterms:created>
  <dcterms:modified xsi:type="dcterms:W3CDTF">2014-06-26T14:49:11Z</dcterms:modified>
</cp:coreProperties>
</file>