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58" r:id="rId9"/>
    <p:sldId id="262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A1E658-786C-4B78-A232-C9C24D05218A}" type="datetimeFigureOut">
              <a:rPr lang="ru-RU" smtClean="0"/>
              <a:pPr/>
              <a:t>11.01.2014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434FC1-B7B0-4294-8D31-B4C7536D7B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39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Многозначные слова</a:t>
            </a:r>
            <a:b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в картинках.</a:t>
            </a:r>
            <a:endParaRPr lang="ru-RU" sz="5400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5976664" cy="177775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Составила: Белоусова Александра Андреевна, учитель начальных классов, 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МБОУСОШ п. Искателей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Г. Нарьян-Мара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88840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http://www.oboistyle.net/kartinki/download/14512-kartinka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348880"/>
            <a:ext cx="3400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http://www.rushouse.eu/p11.htm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6369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http://projekty.zseis.zgora.pl/files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924944"/>
            <a:ext cx="8316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http://mobirobi.net/films/168335-bystryy-start-ispanskiy-yazyk-nachalnyy-sredniy-uroven-2010-dvd5.html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700808"/>
            <a:ext cx="838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http://kartinkiprovsio.ru/razdeli/kartinki/kartinki-zvezdnogo-neba.html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141277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http://www.liveinternet.ru/users/margaret60/post154388980/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501008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http://www.bugulma.ws/news/423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9555" y="1"/>
            <a:ext cx="61848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Интернет ресурсы: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Яндекс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картинки)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obile-review.com/sadm_images/spec_divs/htc/evo/Ilya/45702799_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0"/>
            <a:ext cx="2880320" cy="249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img.by/i/6KtP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397593"/>
            <a:ext cx="3275856" cy="246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img1.liveinternet.ru/images/attach/c/4/83/961/83961207_large_0_5e31a_c50800f9_X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" y="0"/>
            <a:ext cx="3275857" cy="2460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4" name="Picture 10" descr="http://www.foxyhome.ru/uploads/posts/2008-02/1202886300_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12685" y="0"/>
            <a:ext cx="323131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6" name="Picture 12" descr="http://rnns.ru/uploads/posts/2011-02/thumbs/1298437439_1267737191_znamy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03848" y="4373724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400" name="AutoShape 16" descr="http://s017.radikal.ru/i419/1112/5d/82d5e7575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402" name="AutoShape 18" descr="http://s017.radikal.ru/i419/1112/5d/82d5e7575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404" name="AutoShape 20" descr="http://s017.radikal.ru/i419/1112/5d/82d5e7575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6406" name="Picture 22" descr="http://s017.radikal.ru/i419/1112/5d/82d5e757596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313853"/>
            <a:ext cx="2699792" cy="254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23728" y="2708921"/>
            <a:ext cx="48965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звезда</a:t>
            </a:r>
            <a:endParaRPr lang="ru-RU" sz="8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420888"/>
            <a:ext cx="2549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Небесное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ело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5282" y="2420888"/>
            <a:ext cx="2729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Морская звезда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2420888"/>
            <a:ext cx="267053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Звезда эстрады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3933056"/>
            <a:ext cx="28023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Элемент звезды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39952" y="3933056"/>
            <a:ext cx="1460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значок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3645024"/>
            <a:ext cx="182607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Украшение 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«звезда»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1.rl0.ru/f5e36178680a42cb40611bc45bfe175c/432x288/www.knews.kg/files/media/31/315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415307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studentu5.com/files/Image/kluch_razvodno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813384" y="4603440"/>
            <a:ext cx="27089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http://franuk.com/images/stories/news/2011/01/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47864" y="0"/>
            <a:ext cx="2843808" cy="2496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6" name="Picture 8" descr="http://tzk1.ru/instrument/slesarno-montag/kl%20gaechny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7541" y="0"/>
            <a:ext cx="306645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8" name="Picture 10" descr="http://www.photosveta.com/photos/ru/krasnodarregion-shanina/3/goryachy-klyuch2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89638" y="4077072"/>
            <a:ext cx="3154361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20" name="Picture 12" descr="http://s004.radikal.ru/i206/1103/b8/c93d6a5faa9e.gif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3968" y="4509120"/>
            <a:ext cx="1296144" cy="2160239"/>
          </a:xfrm>
          <a:prstGeom prst="rect">
            <a:avLst/>
          </a:prstGeom>
          <a:noFill/>
        </p:spPr>
      </p:pic>
      <p:pic>
        <p:nvPicPr>
          <p:cNvPr id="17422" name="Picture 14" descr="http://i009.radikal.ru/0905/8d/b7d0574bfc4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149080"/>
            <a:ext cx="226774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339752" y="2492896"/>
            <a:ext cx="4608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ключ</a:t>
            </a:r>
            <a:endParaRPr lang="ru-RU" sz="8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2811" y="2276872"/>
            <a:ext cx="2619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квартиры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29320" y="2276873"/>
            <a:ext cx="2754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машины 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2276872"/>
            <a:ext cx="19607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гаечный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645024"/>
            <a:ext cx="15576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родник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3717032"/>
            <a:ext cx="24482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разводной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5380" y="4005064"/>
            <a:ext cx="22717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скрипичный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3573016"/>
            <a:ext cx="31318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названии города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uran.ru/wp-content/uploads/2012/12/ruchka-sponsor-slp032-40ny_e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2856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forum.autoua.net/files/1819141-f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"/>
            <a:ext cx="1691680" cy="214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brass-minsk.by/images/detailed/0/0737-320-1-BLACK_%D0%A0%D1%83%D1%87%D0%BA%D0%B0_%D0%BA%D0%BD%D0%BE%D0%BF%D0%BA%D0%B0,_%D0%BB%D0%B0%D1%82%D1%83%D0%BD%D1%8C_%D1%81_%D1%87%D0%B5%D1%80%D0%BD%D1%8B%D0%BC_%D0%BA%D1%80%D0%B8%D1%81%D1%82%D0%B0%D0%BB%D0%BB%D0%BE%D0%BC,_%D0%B3%D0%BB%D1%8F%D0%BD%D1%86%D0%B5%D0%B2%D0%BE%D0%B5_%D0%B7%D0%BE%D0%BB%D0%BE%D1%82%D0%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05772" y="-85700"/>
            <a:ext cx="21328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0" name="Picture 8" descr="http://giftb2b.ru/system/pictures/158730/original/00000649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0"/>
            <a:ext cx="309634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http://otveklik.com/uploads/posts/2013-09/thumbs/interesnoe-v-mire_zabotlivyy-syn-kormit-izo-rta-v-rot-svoi-paralizovannuyu-mat-4-foto_1.jpeg"/>
          <p:cNvPicPr>
            <a:picLocks noChangeAspect="1" noChangeArrowheads="1"/>
          </p:cNvPicPr>
          <p:nvPr/>
        </p:nvPicPr>
        <p:blipFill>
          <a:blip r:embed="rId6" cstate="print"/>
          <a:srcRect b="13146"/>
          <a:stretch>
            <a:fillRect/>
          </a:stretch>
        </p:blipFill>
        <p:spPr bwMode="auto">
          <a:xfrm>
            <a:off x="4211960" y="3839243"/>
            <a:ext cx="4634199" cy="301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4" name="AutoShape 12" descr="http://s5.goodfon.ru/image/260699-1024x7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://s5.goodfon.ru/image/260699-1024x768.jpg"/>
          <p:cNvPicPr>
            <a:picLocks noChangeAspect="1" noChangeArrowheads="1"/>
          </p:cNvPicPr>
          <p:nvPr/>
        </p:nvPicPr>
        <p:blipFill>
          <a:blip r:embed="rId7" cstate="print"/>
          <a:srcRect t="6897" r="13793"/>
          <a:stretch>
            <a:fillRect/>
          </a:stretch>
        </p:blipFill>
        <p:spPr bwMode="auto">
          <a:xfrm>
            <a:off x="395536" y="3861048"/>
            <a:ext cx="3699940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4217" y="2060848"/>
            <a:ext cx="45150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Шариковая, </a:t>
            </a:r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гелевая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1988840"/>
            <a:ext cx="31683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дверная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42952" y="2420888"/>
            <a:ext cx="2658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ручка</a:t>
            </a:r>
            <a:endParaRPr lang="ru-RU" sz="6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20669" y="3356992"/>
            <a:ext cx="530266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Рука ребёнка, младенца.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780928"/>
            <a:ext cx="489654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кисть</a:t>
            </a:r>
            <a:endParaRPr lang="ru-RU" sz="7200" b="1" cap="none" spc="0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4" name="Picture 2" descr="http://yanaidu.ru/images/insertions/95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06338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svitmam.ua/storage/photo/416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71434"/>
            <a:ext cx="3902753" cy="2786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news.progorodnn.ru/userfiles/picoriginal/img-20131013224647-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3857891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img0.liveinternet.ru/images/foto/c/0/apps/3/503/3503858_acessory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07624"/>
            <a:ext cx="3667168" cy="2750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2492896"/>
            <a:ext cx="38884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художественная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2420889"/>
            <a:ext cx="35283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рябины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3501008"/>
            <a:ext cx="208823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руки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3645024"/>
            <a:ext cx="3600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декоративная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36913"/>
            <a:ext cx="3672408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коса</a:t>
            </a:r>
            <a:endParaRPr lang="ru-RU" sz="8800" b="1" cap="none" spc="0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http://berry-girl.ru/images/detskie-pricheski/detskie-pricheski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3727" y="-1"/>
            <a:ext cx="3869469" cy="2564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promsteklo.com/netcat_files/det-tem/big/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2195736" cy="2592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thelib.ru/books/00/10/40/00104016/i_0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223614" y="-355472"/>
            <a:ext cx="2564903" cy="3275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fotosnova.ru/gallery/selo/pressap_IMG_293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025685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rzkv.ucoz.ru/_ph/3/2/82388770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932040" y="4023066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87624" y="2348880"/>
            <a:ext cx="20556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девичья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276872"/>
            <a:ext cx="295837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нструмент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6980" y="3356992"/>
            <a:ext cx="23790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Коси коса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3429000"/>
            <a:ext cx="12987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реки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7065" y="2132856"/>
            <a:ext cx="21098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лук</a:t>
            </a:r>
            <a:endParaRPr lang="ru-RU" sz="8800" b="1" cap="none" spc="0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6" name="Picture 2" descr="http://fs.nashaucheba.ru/tw_files2/urls_3/1382/d-1381213/7z-docs/3_html_7727bc34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0"/>
            <a:ext cx="266429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udoktora.net/file/image/2011/12/potreblenie-luka-prodlevaet-molodos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808" y="0"/>
            <a:ext cx="3233239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i11.vigoda.ru/img/good/src/034/156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077072"/>
            <a:ext cx="2780928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www.magazin-arbaletov.ru/published/publicdata/ARBALET/attachments/SC/products_pictures/9f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4077072"/>
            <a:ext cx="280831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img.sunhome.ru/UsersGallery/012008/87383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65975" y="0"/>
            <a:ext cx="3078025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schastliviymir.ru/wp-content/uploads/2012/04/chipollino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6444208" y="3861048"/>
            <a:ext cx="1980013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2420888"/>
            <a:ext cx="2843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репчатый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276872"/>
            <a:ext cx="21712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зелёный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3356992"/>
            <a:ext cx="19246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оружие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1" y="3140968"/>
            <a:ext cx="28438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Чиполлино</a:t>
            </a:r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dstavitelskaya.3niti.ru/upload/images/fotooboi/oboi/qivotn/4016339534ba9ff2638bccf007c7724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9792" y="0"/>
            <a:ext cx="273630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0.liveinternet.ru/images/attach/c/4/82/197/82197332_1326315308_yazuy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2771800" cy="247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eomi.ws/img/percussion/bell_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4551" y="0"/>
            <a:ext cx="3789449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mg01.chitalnya.ru/upload2/316/16296060616150499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3789040"/>
            <a:ext cx="3024336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www.wellnews.ru/uploads/posts/2012-10/1351455667_puteshestvie-v-mir-lyudey-s-ogranichennymi-vozmozhnostyami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798168"/>
            <a:ext cx="3059832" cy="305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obuk.ru/uploads/posts/2011-10/1319026799_1315802230_espanol-200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56175" y="3747018"/>
            <a:ext cx="2592289" cy="1653248"/>
          </a:xfrm>
          <a:prstGeom prst="rect">
            <a:avLst/>
          </a:prstGeom>
          <a:noFill/>
        </p:spPr>
      </p:pic>
      <p:pic>
        <p:nvPicPr>
          <p:cNvPr id="1038" name="Picture 14" descr="http://www.ircenter.ru/files/products/pics/70617/fullsize/3538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156176" y="4419972"/>
            <a:ext cx="1944216" cy="2438028"/>
          </a:xfrm>
          <a:prstGeom prst="rect">
            <a:avLst/>
          </a:prstGeom>
          <a:noFill/>
        </p:spPr>
      </p:pic>
      <p:pic>
        <p:nvPicPr>
          <p:cNvPr id="1040" name="Picture 16" descr="http://library.nstu.ru/files/editor/Image/news/2012/06/pushkin%20i%20rusyaz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804248" y="4964597"/>
            <a:ext cx="2123728" cy="189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95736" y="2132857"/>
            <a:ext cx="42484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язык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" y="2276872"/>
            <a:ext cx="28653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Орган вкуса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204864"/>
            <a:ext cx="24134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колокола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212976"/>
            <a:ext cx="18050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жестов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0960" y="3212976"/>
            <a:ext cx="22220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пламени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79351" y="3068960"/>
            <a:ext cx="29883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www.grillsportverein.de/upload_neu/112erde-gan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0" name="Picture 4" descr="http://www.grillsportverein.de/upload_neu/112erde-ganz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09634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://nika-spo.ucoz.ru/kid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59832" y="0"/>
            <a:ext cx="273630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4" name="Picture 8" descr="http://nn.pulscen.ru/system/images/product/015/953/032_mediu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7" y="0"/>
            <a:ext cx="3347864" cy="260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6" name="Picture 10" descr="http://img1.liveinternet.ru/images/attach/c/1/48/788/48788847_0_1abd1_b2dc3db2_XL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16149" y="4293096"/>
            <a:ext cx="3227851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8" name="Picture 12" descr="http://nizhniy-novgorod.doski.ru/i/90/86/90862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293096"/>
            <a:ext cx="320384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70" name="Picture 14" descr="http://img.stolbik.net/a/6326634/wmua/1-kupit-zemlyu-plodorodnuyu-grunt-rastitelnyij-navoz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203848" y="4293096"/>
            <a:ext cx="273630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195736" y="2348880"/>
            <a:ext cx="4536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земля</a:t>
            </a:r>
            <a:endParaRPr lang="ru-RU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5921" y="2348880"/>
            <a:ext cx="230186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2348880"/>
            <a:ext cx="15317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645024"/>
            <a:ext cx="13294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суша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104" y="3717032"/>
            <a:ext cx="46330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ыращиваем  урожай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252</TotalTime>
  <Words>116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Многозначные слова  в картинках.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30</cp:revision>
  <dcterms:created xsi:type="dcterms:W3CDTF">2014-01-10T12:08:48Z</dcterms:created>
  <dcterms:modified xsi:type="dcterms:W3CDTF">2014-01-11T10:33:24Z</dcterms:modified>
</cp:coreProperties>
</file>