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BB446A-921C-4739-85E9-BF418A7909AA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0" y="5357813"/>
            <a:ext cx="5214938" cy="571500"/>
          </a:xfrm>
          <a:solidFill>
            <a:srgbClr val="FFCCFF"/>
          </a:solidFill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40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Семинар-практикум</a:t>
            </a:r>
            <a:endParaRPr lang="ru-RU" sz="4000" smtClean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1643050"/>
            <a:ext cx="4786346" cy="3416320"/>
          </a:xfrm>
          <a:prstGeom prst="rect">
            <a:avLst/>
          </a:prstGeom>
          <a:solidFill>
            <a:srgbClr val="FFCCFF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«Театрально-игровая </a:t>
            </a:r>
          </a:p>
          <a:p>
            <a:pPr algn="ctr"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</a:t>
            </a:r>
          </a:p>
          <a:p>
            <a:pPr algn="ctr"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ДОУ»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0485" name="Picture 5" descr="C:\Users\777\Desktop\рисунки театр\dom_teatr-evropejskie_kukly-perchatki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643050"/>
            <a:ext cx="3700530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95288" y="465138"/>
            <a:ext cx="849788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200" b="1">
                <a:latin typeface="Times New Roman" pitchFamily="18" charset="0"/>
              </a:rPr>
              <a:t>Муниципальное дошкольное образовательное учреждение общеразвивающего вида </a:t>
            </a:r>
            <a:r>
              <a:rPr lang="en-US" sz="1200" b="1">
                <a:latin typeface="Times New Roman" pitchFamily="18" charset="0"/>
              </a:rPr>
              <a:t>II</a:t>
            </a:r>
            <a:r>
              <a:rPr lang="ru-RU" sz="1200" b="1">
                <a:latin typeface="Times New Roman" pitchFamily="18" charset="0"/>
              </a:rPr>
              <a:t> категории детский сад № 79 «Садко» с приоритетным осуществлением деятельности по художественно-эстетическому </a:t>
            </a:r>
            <a:endParaRPr lang="ru-RU" sz="1200">
              <a:latin typeface="Times New Roman" pitchFamily="18" charset="0"/>
            </a:endParaRPr>
          </a:p>
          <a:p>
            <a:pPr algn="ctr"/>
            <a:r>
              <a:rPr lang="ru-RU" sz="1200" b="1">
                <a:latin typeface="Times New Roman" pitchFamily="18" charset="0"/>
              </a:rPr>
              <a:t>направлению развития детей</a:t>
            </a:r>
            <a:r>
              <a:rPr lang="ru-RU" sz="12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054793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813" y="357188"/>
            <a:ext cx="6343650" cy="1285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b="1" i="1" dirty="0" smtClean="0">
                <a:solidFill>
                  <a:srgbClr val="002060"/>
                </a:solidFill>
                <a:latin typeface="DS Down Cyr" pitchFamily="82" charset="0"/>
              </a:rPr>
              <a:t>I </a:t>
            </a:r>
            <a:r>
              <a:rPr lang="ru-RU" sz="8800" b="1" i="1" dirty="0" smtClean="0">
                <a:solidFill>
                  <a:srgbClr val="002060"/>
                </a:solidFill>
                <a:latin typeface="DS Down Cyr" pitchFamily="82" charset="0"/>
              </a:rPr>
              <a:t>раунд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071678"/>
            <a:ext cx="7715303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«Разминка»</a:t>
            </a:r>
          </a:p>
        </p:txBody>
      </p:sp>
    </p:spTree>
    <p:extLst>
      <p:ext uri="{BB962C8B-B14F-4D97-AF65-F5344CB8AC3E}">
        <p14:creationId xmlns:p14="http://schemas.microsoft.com/office/powerpoint/2010/main" val="4108890890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50" y="500063"/>
            <a:ext cx="6172200" cy="1298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b="1" i="1" dirty="0" smtClean="0">
                <a:solidFill>
                  <a:srgbClr val="002060"/>
                </a:solidFill>
                <a:latin typeface="DS Down Cyr" pitchFamily="82" charset="0"/>
              </a:rPr>
              <a:t>II </a:t>
            </a:r>
            <a:r>
              <a:rPr lang="ru-RU" sz="8800" b="1" i="1" dirty="0" smtClean="0">
                <a:solidFill>
                  <a:srgbClr val="002060"/>
                </a:solidFill>
                <a:latin typeface="DS Down Cyr" pitchFamily="82" charset="0"/>
              </a:rPr>
              <a:t>раунд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357430"/>
            <a:ext cx="7929618" cy="144655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«Объяснялки»</a:t>
            </a:r>
          </a:p>
        </p:txBody>
      </p:sp>
    </p:spTree>
    <p:extLst>
      <p:ext uri="{BB962C8B-B14F-4D97-AF65-F5344CB8AC3E}">
        <p14:creationId xmlns:p14="http://schemas.microsoft.com/office/powerpoint/2010/main" val="3660431920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813" y="500063"/>
            <a:ext cx="6886575" cy="13700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b="1" i="1" dirty="0" smtClean="0">
                <a:solidFill>
                  <a:srgbClr val="002060"/>
                </a:solidFill>
                <a:latin typeface="DS Down Cyr" pitchFamily="82" charset="0"/>
              </a:rPr>
              <a:t>III </a:t>
            </a:r>
            <a:r>
              <a:rPr lang="ru-RU" sz="8800" b="1" i="1" dirty="0" smtClean="0">
                <a:solidFill>
                  <a:srgbClr val="002060"/>
                </a:solidFill>
                <a:latin typeface="DS Down Cyr" pitchFamily="82" charset="0"/>
              </a:rPr>
              <a:t>раунд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357430"/>
            <a:ext cx="7929618" cy="132343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«Размышлялки»</a:t>
            </a:r>
          </a:p>
        </p:txBody>
      </p:sp>
    </p:spTree>
    <p:extLst>
      <p:ext uri="{BB962C8B-B14F-4D97-AF65-F5344CB8AC3E}">
        <p14:creationId xmlns:p14="http://schemas.microsoft.com/office/powerpoint/2010/main" val="168807962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813" y="500063"/>
            <a:ext cx="6886575" cy="13700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b="1" i="1" dirty="0" smtClean="0">
                <a:solidFill>
                  <a:srgbClr val="002060"/>
                </a:solidFill>
                <a:latin typeface="DS Down Cyr" pitchFamily="82" charset="0"/>
              </a:rPr>
              <a:t>IV </a:t>
            </a:r>
            <a:r>
              <a:rPr lang="ru-RU" sz="8800" b="1" i="1" dirty="0" smtClean="0">
                <a:solidFill>
                  <a:srgbClr val="002060"/>
                </a:solidFill>
                <a:latin typeface="DS Down Cyr" pitchFamily="82" charset="0"/>
              </a:rPr>
              <a:t>раунд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357430"/>
            <a:ext cx="7929618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«Антракт»</a:t>
            </a:r>
          </a:p>
        </p:txBody>
      </p:sp>
    </p:spTree>
    <p:extLst>
      <p:ext uri="{BB962C8B-B14F-4D97-AF65-F5344CB8AC3E}">
        <p14:creationId xmlns:p14="http://schemas.microsoft.com/office/powerpoint/2010/main" val="262231200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813" y="500063"/>
            <a:ext cx="6886575" cy="13700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b="1" i="1" dirty="0" smtClean="0">
                <a:solidFill>
                  <a:srgbClr val="002060"/>
                </a:solidFill>
                <a:latin typeface="DS Down Cyr" pitchFamily="82" charset="0"/>
              </a:rPr>
              <a:t>V </a:t>
            </a:r>
            <a:r>
              <a:rPr lang="ru-RU" sz="8800" b="1" i="1" dirty="0" smtClean="0">
                <a:solidFill>
                  <a:srgbClr val="002060"/>
                </a:solidFill>
                <a:latin typeface="DS Down Cyr" pitchFamily="82" charset="0"/>
              </a:rPr>
              <a:t>раунд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357430"/>
            <a:ext cx="7929618" cy="120032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«Практический»</a:t>
            </a:r>
          </a:p>
        </p:txBody>
      </p:sp>
    </p:spTree>
    <p:extLst>
      <p:ext uri="{BB962C8B-B14F-4D97-AF65-F5344CB8AC3E}">
        <p14:creationId xmlns:p14="http://schemas.microsoft.com/office/powerpoint/2010/main" val="207502547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571500" y="642938"/>
            <a:ext cx="8143875" cy="4429125"/>
          </a:xfrm>
        </p:spPr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«Необходимо  расширять опыт ребенка, если мы хотим создать достаточно прочные основы его творческой деятельности»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75" y="5429250"/>
            <a:ext cx="6400800" cy="614363"/>
          </a:xfrm>
        </p:spPr>
        <p:txBody>
          <a:bodyPr/>
          <a:lstStyle/>
          <a:p>
            <a:pPr algn="r" eaLnBrk="1" hangingPunct="1"/>
            <a:r>
              <a:rPr lang="ru-RU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Л.С.Выготский</a:t>
            </a:r>
          </a:p>
        </p:txBody>
      </p:sp>
    </p:spTree>
    <p:extLst>
      <p:ext uri="{BB962C8B-B14F-4D97-AF65-F5344CB8AC3E}">
        <p14:creationId xmlns:p14="http://schemas.microsoft.com/office/powerpoint/2010/main" val="22922418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95969" y="2428868"/>
            <a:ext cx="818756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04036400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</TotalTime>
  <Words>77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Презентация PowerPoint</vt:lpstr>
      <vt:lpstr>I раунд</vt:lpstr>
      <vt:lpstr>II раунд</vt:lpstr>
      <vt:lpstr>III раунд</vt:lpstr>
      <vt:lpstr>IV раунд</vt:lpstr>
      <vt:lpstr>V раунд</vt:lpstr>
      <vt:lpstr>«Необходимо  расширять опыт ребенка, если мы хотим создать достаточно прочные основы его творческой деятельности»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DNS</cp:lastModifiedBy>
  <cp:revision>3</cp:revision>
  <dcterms:created xsi:type="dcterms:W3CDTF">2013-03-21T16:37:20Z</dcterms:created>
  <dcterms:modified xsi:type="dcterms:W3CDTF">2013-03-21T16:42:04Z</dcterms:modified>
</cp:coreProperties>
</file>