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3" r:id="rId6"/>
    <p:sldId id="26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85927"/>
            <a:ext cx="8458200" cy="35718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+mn-lt"/>
              </a:rPr>
              <a:t>«Путешествие в страну Огородию»</a:t>
            </a: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>                                                                           </a:t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                                                                           </a:t>
            </a: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Подготовила воспитатель : </a:t>
            </a:r>
            <a:br>
              <a:rPr lang="ru-RU" sz="1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                                                                                                                                                            Скрипкина Светлана  Юрьевна </a:t>
            </a:r>
            <a:br>
              <a:rPr lang="ru-RU" sz="1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                                                                                                                                                         группа «Затейники»                                                                                                           </a:t>
            </a:r>
            <a:br>
              <a:rPr lang="ru-RU" sz="1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1200" dirty="0" smtClean="0">
                <a:solidFill>
                  <a:schemeClr val="accent2"/>
                </a:solidFill>
                <a:latin typeface="+mn-lt"/>
              </a:rPr>
              <a:t>                                                                                                                                              2014-2015уч. год</a:t>
            </a:r>
            <a:r>
              <a:rPr lang="ru-RU" sz="1600" dirty="0" smtClean="0">
                <a:solidFill>
                  <a:schemeClr val="accent2"/>
                </a:solidFill>
                <a:latin typeface="+mn-lt"/>
              </a:rPr>
              <a:t>.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+mn-lt"/>
              </a:rPr>
            </a:br>
            <a:endParaRPr lang="ru-RU" sz="2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928694"/>
          </a:xfrm>
        </p:spPr>
        <p:txBody>
          <a:bodyPr>
            <a:normAutofit fontScale="85000" lnSpcReduction="20000"/>
          </a:bodyPr>
          <a:lstStyle/>
          <a:p>
            <a:endParaRPr lang="en-US" sz="1400" dirty="0" smtClean="0"/>
          </a:p>
          <a:p>
            <a:endParaRPr lang="en-US" sz="1400" dirty="0" smtClean="0"/>
          </a:p>
          <a:p>
            <a:pPr algn="ctr"/>
            <a:r>
              <a:rPr lang="ru-RU" sz="1800" dirty="0" smtClean="0">
                <a:solidFill>
                  <a:schemeClr val="accent2"/>
                </a:solidFill>
              </a:rPr>
              <a:t>Муниципальное  бюджетное дошкольное  образовательное  учреждении</a:t>
            </a:r>
          </a:p>
          <a:p>
            <a:pPr algn="ctr"/>
            <a:r>
              <a:rPr lang="ru-RU" sz="1800" dirty="0" smtClean="0">
                <a:solidFill>
                  <a:schemeClr val="accent2"/>
                </a:solidFill>
              </a:rPr>
              <a:t>«Детский  сад  общеразвивающего  вида № 41»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Почтальон Печкин принёс нам посылку….</a:t>
            </a:r>
            <a:endParaRPr lang="ru-RU" sz="1800" dirty="0">
              <a:latin typeface="+mn-lt"/>
            </a:endParaRPr>
          </a:p>
        </p:txBody>
      </p:sp>
      <p:pic>
        <p:nvPicPr>
          <p:cNvPr id="3" name="Picture 2" descr="C:\Картинки\Фото\Камера\Старшая группа\Праздник Осень ноябрь 2014\IMG_58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1357298"/>
            <a:ext cx="3714775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00496" y="5572140"/>
            <a:ext cx="4857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       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Овощи затеяли спор. </a:t>
            </a: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       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Кто из них самый главный.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255222"/>
            <a:ext cx="4067478" cy="3191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И МЫ ОТПРАВИЛИСЬ В ПУТЕШЕСТВИЕ В СТРАНУ ОГОРОДИЮ. Чтобы узнать кто из овощей самый главный.</a:t>
            </a:r>
            <a:endParaRPr lang="ru-RU" sz="1800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400052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5857892"/>
            <a:ext cx="4857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Первая остановка станция фруктовая.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  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Там нас встретил дядюшка виноград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285992"/>
            <a:ext cx="4191029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Он загадывал нам загадки,</a:t>
            </a:r>
            <a:endParaRPr lang="ru-RU" sz="18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3905277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1999" y="1142984"/>
            <a:ext cx="457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играл с нами в интересные игры.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178967"/>
            <a:ext cx="4307954" cy="3230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а мы помогли ему собрать урожай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85860"/>
            <a:ext cx="409577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Картинки\Фото\Камера\Старшая группа\Праздник Осень ноябрь 2014\IMG_58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86124"/>
            <a:ext cx="4206876" cy="3155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следующая станция овощная. Мы встретили пугало.</a:t>
            </a:r>
            <a:r>
              <a:rPr lang="ru-RU" sz="2200" dirty="0" smtClean="0">
                <a:latin typeface="+mn-lt"/>
              </a:rPr>
              <a:t> </a:t>
            </a:r>
            <a:endParaRPr lang="ru-RU" sz="2200" dirty="0">
              <a:latin typeface="+mn-lt"/>
            </a:endParaRPr>
          </a:p>
        </p:txBody>
      </p:sp>
      <p:pic>
        <p:nvPicPr>
          <p:cNvPr id="9219" name="Picture 3" descr="C:\Картинки\Фото\Камера\Старшая группа\Копия Праздник Осень ноябрь 2014\IMG_5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1285860"/>
            <a:ext cx="4000529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71934" y="5857892"/>
            <a:ext cx="5072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Урожай на огороде собран, охранять нечего. И мы пригласили пугало к себе в группу.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Картинки\Фото\Камера\Старшая группа\Копия Праздник Осень ноябрь 2014\IMG_58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357430"/>
            <a:ext cx="4320104" cy="32400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+mn-lt"/>
              </a:rPr>
              <a:t>Мы угощали пугало горячим чаем с разными вкусностями. </a:t>
            </a:r>
            <a:endParaRPr lang="ru-RU" sz="1800" dirty="0">
              <a:latin typeface="+mn-lt"/>
            </a:endParaRPr>
          </a:p>
        </p:txBody>
      </p:sp>
      <p:pic>
        <p:nvPicPr>
          <p:cNvPr id="13314" name="Picture 2" descr="C:\Картинки\Фото\Камера\Старшая группа\Копия Праздник Осень ноябрь 2014\IMG_5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390527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7686" y="60007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 пугало рассказало, что все овощи и фрукты очень полезны и важны.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C:\Картинки\Фото\Камера\Старшая группа\Праздник Осень ноябрь 2014\Копия IMG_59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643050"/>
            <a:ext cx="3821725" cy="4110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</TotalTime>
  <Words>128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«Путешествие в страну Огородию»                                                                                                                                                            Подготовила воспитатель :                                                                                                                                                              Скрипкина Светлана  Юрьевна                                                                                                                                                           группа «Затейники»                                                                                                                                                                                                                                                          2014-2015уч. год.      </vt:lpstr>
      <vt:lpstr>Почтальон Печкин принёс нам посылку….</vt:lpstr>
      <vt:lpstr>И МЫ ОТПРАВИЛИСЬ В ПУТЕШЕСТВИЕ В СТРАНУ ОГОРОДИЮ. Чтобы узнать кто из овощей самый главный.</vt:lpstr>
      <vt:lpstr>Он загадывал нам загадки,</vt:lpstr>
      <vt:lpstr>а мы помогли ему собрать урожай.</vt:lpstr>
      <vt:lpstr> следующая станция овощная. Мы встретили пугало. </vt:lpstr>
      <vt:lpstr>Мы угощали пугало горячим чаем с разными вкусностями.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«Путешествие в страну Огородию»</dc:title>
  <cp:lastModifiedBy>Admin</cp:lastModifiedBy>
  <cp:revision>38</cp:revision>
  <dcterms:modified xsi:type="dcterms:W3CDTF">2014-11-17T16:34:08Z</dcterms:modified>
</cp:coreProperties>
</file>