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60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5E5549-AABC-4D18-870D-539078095F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0EA96A-CB53-4198-8419-21FF4396F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E5549-AABC-4D18-870D-539078095F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A96A-CB53-4198-8419-21FF4396F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E5549-AABC-4D18-870D-539078095F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A96A-CB53-4198-8419-21FF4396F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E5549-AABC-4D18-870D-539078095F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A96A-CB53-4198-8419-21FF4396F56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E5549-AABC-4D18-870D-539078095F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A96A-CB53-4198-8419-21FF4396F56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E5549-AABC-4D18-870D-539078095F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A96A-CB53-4198-8419-21FF4396F56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E5549-AABC-4D18-870D-539078095F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A96A-CB53-4198-8419-21FF4396F56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E5549-AABC-4D18-870D-539078095F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A96A-CB53-4198-8419-21FF4396F56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E5549-AABC-4D18-870D-539078095F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A96A-CB53-4198-8419-21FF4396F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5E5549-AABC-4D18-870D-539078095F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EA96A-CB53-4198-8419-21FF4396F56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5E5549-AABC-4D18-870D-539078095F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0EA96A-CB53-4198-8419-21FF4396F56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5E5549-AABC-4D18-870D-539078095F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0EA96A-CB53-4198-8419-21FF4396F5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105691"/>
          </a:xfrm>
        </p:spPr>
        <p:txBody>
          <a:bodyPr>
            <a:normAutofit/>
          </a:bodyPr>
          <a:lstStyle/>
          <a:p>
            <a:r>
              <a:rPr lang="ru-RU" dirty="0" smtClean="0"/>
              <a:t>Народная песня</a:t>
            </a:r>
            <a:br>
              <a:rPr lang="ru-RU" dirty="0" smtClean="0"/>
            </a:br>
            <a:r>
              <a:rPr lang="ru-RU" dirty="0" smtClean="0"/>
              <a:t>«Бурёнушка»,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В.Жуковский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«Птичка».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Подготовила: </a:t>
            </a:r>
          </a:p>
          <a:p>
            <a:r>
              <a:rPr lang="ru-RU" dirty="0" err="1" smtClean="0"/>
              <a:t>Шартон</a:t>
            </a:r>
            <a:r>
              <a:rPr lang="ru-RU" dirty="0" smtClean="0"/>
              <a:t> И.А.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41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1944216" cy="2376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58658" y="260647"/>
            <a:ext cx="1813342" cy="2376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265553"/>
            <a:ext cx="1800200" cy="23713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996952"/>
            <a:ext cx="1944216" cy="24482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236296" y="260647"/>
            <a:ext cx="1656184" cy="2376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02305" y="1220179"/>
            <a:ext cx="930678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2971800"/>
            <a:ext cx="1800200" cy="24768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3008815"/>
            <a:ext cx="1656184" cy="233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788924" y="2996952"/>
            <a:ext cx="1783076" cy="24482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38752" y="3927426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208129" y="1228951"/>
            <a:ext cx="9144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1002386" y="3768342"/>
            <a:ext cx="830597" cy="61628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544108" y="1149212"/>
            <a:ext cx="864096" cy="599135"/>
          </a:xfrm>
          <a:prstGeom prst="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740352" y="1099592"/>
            <a:ext cx="704622" cy="745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722350" y="3893508"/>
            <a:ext cx="684076" cy="6551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632394" y="3845775"/>
            <a:ext cx="687524" cy="664191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62" y="1799292"/>
            <a:ext cx="6651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520" y="374876"/>
            <a:ext cx="6651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370" y="1854487"/>
            <a:ext cx="6651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370" y="374876"/>
            <a:ext cx="6651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629" y="1988840"/>
            <a:ext cx="6651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600" y="374876"/>
            <a:ext cx="6651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62" y="2971800"/>
            <a:ext cx="6651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811" y="1988839"/>
            <a:ext cx="6651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370" y="2973653"/>
            <a:ext cx="6651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02" y="4725144"/>
            <a:ext cx="6651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350" y="366104"/>
            <a:ext cx="6651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263" y="4682198"/>
            <a:ext cx="6651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263" y="3001963"/>
            <a:ext cx="6651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280" y="4626779"/>
            <a:ext cx="6651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599" y="4654394"/>
            <a:ext cx="6651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309" y="3039433"/>
            <a:ext cx="6651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8918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0160" y="1052736"/>
            <a:ext cx="3643808" cy="44644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052736"/>
            <a:ext cx="3312368" cy="44644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547664" y="2552328"/>
            <a:ext cx="1728191" cy="1308720"/>
          </a:xfrm>
          <a:prstGeom prst="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940152" y="2552328"/>
            <a:ext cx="1584176" cy="1308720"/>
          </a:xfrm>
          <a:prstGeom prst="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6" t="9809" r="35574" b="10211"/>
          <a:stretch/>
        </p:blipFill>
        <p:spPr bwMode="auto">
          <a:xfrm>
            <a:off x="2223453" y="2971160"/>
            <a:ext cx="376612" cy="868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504" y="4203790"/>
            <a:ext cx="1197471" cy="1546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481" y="1230337"/>
            <a:ext cx="1201737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195" y="4202113"/>
            <a:ext cx="1201737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194" y="1052736"/>
            <a:ext cx="1201737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95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84784"/>
            <a:ext cx="7920880" cy="4525963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3600" b="1" dirty="0" smtClean="0"/>
              <a:t>      О животных создано много рассказов, сказок, загадок, скороговорок, считалок. Человек всегда дружил с животными. Общение с «братьями нашими меньшими» доставляет большую  радость и взрослым, и детям.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важно знать!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716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78161" y="1052736"/>
            <a:ext cx="3643808" cy="44644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052736"/>
            <a:ext cx="3312368" cy="44644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547664" y="2552328"/>
            <a:ext cx="1728191" cy="1308720"/>
          </a:xfrm>
          <a:prstGeom prst="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940152" y="2552328"/>
            <a:ext cx="1584176" cy="1308720"/>
          </a:xfrm>
          <a:prstGeom prst="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6" t="9809" r="35574" b="10211"/>
          <a:stretch/>
        </p:blipFill>
        <p:spPr bwMode="auto">
          <a:xfrm>
            <a:off x="2223453" y="2971160"/>
            <a:ext cx="376612" cy="868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71015" y="1278384"/>
            <a:ext cx="2658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Народная песня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76784" y="4453638"/>
            <a:ext cx="2116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Бурёнушка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80111" y="1298426"/>
            <a:ext cx="2416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/>
              <a:t>В.Жуковский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17140" y="4453638"/>
            <a:ext cx="1430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Птичка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65912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162</TotalTime>
  <Words>53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Народная песня «Бурёнушка»,   В.Жуковский  «Птичка».</vt:lpstr>
      <vt:lpstr>Презентация PowerPoint</vt:lpstr>
      <vt:lpstr>Презентация PowerPoint</vt:lpstr>
      <vt:lpstr>Это важно знать!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Народная песня «Бурёнушка»,   В.Жуковский  «Птичка».</dc:title>
  <dc:creator>User</dc:creator>
  <cp:lastModifiedBy>User</cp:lastModifiedBy>
  <cp:revision>6</cp:revision>
  <dcterms:created xsi:type="dcterms:W3CDTF">2014-01-07T11:39:31Z</dcterms:created>
  <dcterms:modified xsi:type="dcterms:W3CDTF">2014-01-08T05:11:58Z</dcterms:modified>
</cp:coreProperties>
</file>