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57" r:id="rId6"/>
    <p:sldId id="265" r:id="rId7"/>
    <p:sldId id="266" r:id="rId8"/>
    <p:sldId id="267" r:id="rId9"/>
    <p:sldId id="268" r:id="rId10"/>
    <p:sldId id="258" r:id="rId11"/>
    <p:sldId id="259" r:id="rId12"/>
    <p:sldId id="269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C1253-9542-4AAE-88E8-ED11D911202C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188482-FFF2-409A-A736-58F8A306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BDE03-A160-4C3A-9B54-47AD7D4931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3D14-DFD4-47ED-B66E-E7B4A9506C32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5D2E-B358-41A8-9D5C-5F574C1FB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EE91-88B3-47ED-9F4C-598D9334442F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1B0A-8618-4326-8DEB-821BFFF10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BBD1-9E90-4C2D-A1F8-7FB0CE24BE4D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01EA-15B5-467F-9FEF-89F30CA9A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DF97-A5AE-42CE-87BF-C8A4701A3F50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7A21-ED6C-419D-801A-AD1F741CE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86C4-8F44-4EB9-912F-693C0C92D7AD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D11B7-8A9E-4793-9F7A-3E72F2A41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3016-1C39-4655-8CE7-16746BE2DFFC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864B-2225-46B7-A19E-5C10EE255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6D4C-BE61-471B-8E06-085C32B5CD4B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BA3D-C741-466B-B961-050495CC0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6FEA-CCA6-4A69-B553-ECDFFCCC387B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B7BDE-9989-495B-8D7A-711FA9277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1361-4729-422F-B057-F0A3B075BA71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6AB2-711C-4594-B5C7-7A56F7D85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840B-994F-4336-9D18-6145CB71AF74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2F9D-C294-4F5F-BE20-AE9D108BC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FB721-2556-487B-8C2D-1709F7F8ADD4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CF29-3ECA-49A0-8F58-FFB31E001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8BC9CC-71CE-4550-8305-10ED7F59BFEC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E072B0-065C-420F-A860-5E607FC8B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wmf"/><Relationship Id="rId2" Type="http://schemas.openxmlformats.org/officeDocument/2006/relationships/audio" Target="file:///F:\&#1047;&#1044;&#1054;&#1056;&#1054;&#1042;&#1068;&#1045;\&#1057;&#1045;&#1052;&#1048;&#1053;&#1040;&#1056;\Kroshka%20Enot%20-%20%20(mp3cut.ru).mp3" TargetMode="External"/><Relationship Id="rId1" Type="http://schemas.openxmlformats.org/officeDocument/2006/relationships/audio" Target="NULL" TargetMode="External"/><Relationship Id="rId6" Type="http://schemas.openxmlformats.org/officeDocument/2006/relationships/image" Target="../media/image21.gif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http://static.playcast.ru/uploads/2013/05/27/54407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513" y="620713"/>
            <a:ext cx="45434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3" descr="http://img-fotki.yandex.ru/get/6110/66124276.82/0_72aa1_fbd78af1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88913"/>
            <a:ext cx="170815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&amp;rcy;&amp;acy;&amp;zcy;&amp;ncy;&amp;ocy;&amp;tscy;&amp;vcy;&amp;iecy;&amp;tcy;&amp;ncy;&amp;ycy;&amp;iecy; &amp;shcy;&amp;acy;&amp;rcy;&amp;i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14325"/>
            <a:ext cx="15271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http://static.playcast.ru/uploads/2013/05/27/54407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692150"/>
            <a:ext cx="45434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3" descr="http://img-fotki.yandex.ru/get/6110/66124276.82/0_72aa1_fbd78af1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88913"/>
            <a:ext cx="170815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8" descr="&amp;rcy;&amp;acy;&amp;zcy;&amp;ncy;&amp;ocy;&amp;tscy;&amp;vcy;&amp;iecy;&amp;tcy;&amp;ncy;&amp;ycy;&amp;iecy; &amp;shcy;&amp;acy;&amp;rcy;&amp;i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14325"/>
            <a:ext cx="15271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8" descr="D:\Office\MEDIA\CAGCAT10\j0196374.wmf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6875463" y="4432300"/>
            <a:ext cx="204311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Documents and Settings\1\Local Settings\Temporary Internet Files\Content.IE5\L5BZMMN1\MC9002150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355501">
            <a:off x="4068763" y="3630613"/>
            <a:ext cx="208915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6" descr="C:\Documents and Settings\1\Local Settings\Temporary Internet Files\Content.IE5\OQZLN5LW\MC90041263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4149725"/>
            <a:ext cx="35163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C:\Documents and Settings\1\Local Settings\Temporary Internet Files\Content.IE5\EVQ9AO7H\MC90031254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79413"/>
            <a:ext cx="153511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C:\Documents and Settings\1\Local Settings\Temporary Internet Files\Content.IE5\A21IZKG4\MC90029095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0" y="1249363"/>
            <a:ext cx="1603375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1" descr="C:\Documents and Settings\1\Local Settings\Temporary Internet Files\Content.IE5\EVQ9AO7H\MC90031255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753626">
            <a:off x="6114257" y="4247356"/>
            <a:ext cx="26479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3" descr="C:\Documents and Settings\1\Local Settings\Temporary Internet Files\Content.IE5\EVQ9AO7H\MC900281274[1].wmf"/>
          <p:cNvPicPr>
            <a:picLocks noChangeAspect="1" noChangeArrowheads="1"/>
          </p:cNvPicPr>
          <p:nvPr/>
        </p:nvPicPr>
        <p:blipFill>
          <a:blip r:embed="rId7">
            <a:lum bright="-8000" contrast="46000"/>
          </a:blip>
          <a:srcRect/>
          <a:stretch>
            <a:fillRect/>
          </a:stretch>
        </p:blipFill>
        <p:spPr bwMode="auto">
          <a:xfrm rot="-1915152">
            <a:off x="6819900" y="882650"/>
            <a:ext cx="18573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0" descr="http://static.playcast.ru/uploads/2013/05/27/54407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692150"/>
            <a:ext cx="45434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3" descr="http://img-fotki.yandex.ru/get/6110/66124276.82/0_72aa1_fbd78af1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88913"/>
            <a:ext cx="170815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8" descr="&amp;rcy;&amp;acy;&amp;zcy;&amp;ncy;&amp;ocy;&amp;tscy;&amp;vcy;&amp;iecy;&amp;tcy;&amp;ncy;&amp;ycy;&amp;iecy; &amp;shcy;&amp;acy;&amp;rcy;&amp;i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14325"/>
            <a:ext cx="15271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8" descr="D:\Office\MEDIA\CAGCAT10\j0196374.wmf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6708775" y="4432300"/>
            <a:ext cx="204152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http://s3.pic4you.ru/allimage/y2013/12-19/12216/4063536-thum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924425"/>
            <a:ext cx="300831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0" descr="http://static.playcast.ru/uploads/2013/05/27/54407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15888"/>
            <a:ext cx="45434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13" descr="http://img-fotki.yandex.ru/get/6110/66124276.82/0_72aa1_fbd78af1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88913"/>
            <a:ext cx="170815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8" descr="&amp;rcy;&amp;acy;&amp;zcy;&amp;ncy;&amp;ocy;&amp;tscy;&amp;vcy;&amp;iecy;&amp;tcy;&amp;ncy;&amp;ycy;&amp;iecy; &amp;shcy;&amp;acy;&amp;rcy;&amp;icy;&amp;kcy;&amp;icy;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14325"/>
            <a:ext cx="15271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8" descr="D:\Office\MEDIA\CAGCAT10\j0196374.wmf"/>
          <p:cNvPicPr>
            <a:picLocks noChangeAspect="1" noChangeArrowheads="1"/>
          </p:cNvPicPr>
          <p:nvPr/>
        </p:nvPicPr>
        <p:blipFill>
          <a:blip r:embed="rId7">
            <a:lum bright="-20000" contrast="40000"/>
          </a:blip>
          <a:srcRect/>
          <a:stretch>
            <a:fillRect/>
          </a:stretch>
        </p:blipFill>
        <p:spPr bwMode="auto">
          <a:xfrm>
            <a:off x="6673850" y="4003675"/>
            <a:ext cx="2041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0" descr="http://s3.pic4you.ru/allimage/y2013/12-19/12216/4063536-thum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221163"/>
            <a:ext cx="30099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0" descr="http://stat18.privet.ru/lr/0a25f6ed83f520878bbe7c3da2eff84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35400" y="4945063"/>
            <a:ext cx="15890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424488" y="6092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Kroshka Enot -  (mp3cut.ru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480" fill="hold"/>
                                        <p:tgtEl>
                                          <p:spTgt spid="28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lympi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25" y="4433"/>
            <a:ext cx="4992552" cy="6845538"/>
          </a:xfrm>
          <a:prstGeom prst="roundRect">
            <a:avLst/>
          </a:prstGeom>
        </p:spPr>
      </p:pic>
      <p:pic>
        <p:nvPicPr>
          <p:cNvPr id="1028" name="Picture 4" descr="C:\Documents and Settings\1\Local Settings\Temporary Internet Files\Content.IE5\TYKR58JV\MC90008897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89363"/>
            <a:ext cx="18494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1\Local Settings\Temporary Internet Files\Content.IE5\I8GAM9V8\MC90033287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92150"/>
            <a:ext cx="178593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C:\Documents and Settings\1\Local Settings\Temporary Internet Files\Content.IE5\OQZLN5LW\MC90044054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50" y="1844675"/>
            <a:ext cx="1285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00034" y="3929066"/>
            <a:ext cx="1323429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2+2=4</a:t>
            </a:r>
          </a:p>
        </p:txBody>
      </p:sp>
      <p:pic>
        <p:nvPicPr>
          <p:cNvPr id="8" name="Рисунок 7" descr="serdechki-38.gif"/>
          <p:cNvPicPr>
            <a:picLocks noChangeAspect="1"/>
          </p:cNvPicPr>
          <p:nvPr/>
        </p:nvPicPr>
        <p:blipFill>
          <a:blip r:embed="rId7">
            <a:lum bright="14000"/>
          </a:blip>
          <a:srcRect/>
          <a:stretch>
            <a:fillRect/>
          </a:stretch>
        </p:blipFill>
        <p:spPr bwMode="auto">
          <a:xfrm>
            <a:off x="4357688" y="869950"/>
            <a:ext cx="7143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Documents and Settings\1\Local Settings\Temporary Internet Files\Content.IE5\PIXFO5SV\MC900389360[1]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68105" y="922320"/>
            <a:ext cx="4469545" cy="5929330"/>
          </a:xfrm>
          <a:prstGeom prst="rect">
            <a:avLst/>
          </a:prstGeom>
          <a:noFill/>
        </p:spPr>
      </p:pic>
      <p:pic>
        <p:nvPicPr>
          <p:cNvPr id="17410" name="Picture 2" descr="C:\Documents and Settings\1\Local Settings\Temporary Internet Files\Content.IE5\NL1V8GZ5\MM900046651[1].gif"/>
          <p:cNvPicPr>
            <a:picLocks noChangeAspect="1" noChangeArrowheads="1" noCrop="1"/>
          </p:cNvPicPr>
          <p:nvPr/>
        </p:nvPicPr>
        <p:blipFill>
          <a:blip r:embed="rId3">
            <a:lum bright="-42000" contrast="46000"/>
          </a:blip>
          <a:srcRect/>
          <a:stretch>
            <a:fillRect/>
          </a:stretch>
        </p:blipFill>
        <p:spPr bwMode="auto">
          <a:xfrm>
            <a:off x="0" y="3814763"/>
            <a:ext cx="481171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1\Local Settings\Temporary Internet Files\Content.IE5\TYKR58JV\MC900441809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35475" y="266677"/>
            <a:ext cx="3226229" cy="292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1\Local Settings\Temporary Internet Files\Content.IE5\TYKR58JV\MC900441809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2714644" cy="21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erdechki-38.gif"/>
          <p:cNvPicPr>
            <a:picLocks noChangeAspect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3071813" y="2357438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erdechki-38.gif"/>
          <p:cNvPicPr>
            <a:picLocks noChangeAspect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1214438" y="3500438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-0.00485 L 0.28038 -0.004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yoga_tre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-214313"/>
            <a:ext cx="5786437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erdechki-38.gif"/>
          <p:cNvPicPr>
            <a:picLocks noChangeAspect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4214813" y="1285875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http://static.playcast.ru/uploads/2013/05/27/54407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3" y="1196975"/>
            <a:ext cx="454342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http://img-fotki.yandex.ru/get/6110/66124276.82/0_72aa1_fbd78af1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88913"/>
            <a:ext cx="170815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r="17924"/>
          <a:stretch>
            <a:fillRect/>
          </a:stretch>
        </p:blipFill>
        <p:spPr>
          <a:xfrm>
            <a:off x="539750" y="1012825"/>
            <a:ext cx="2519363" cy="52419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 t="-2516" r="10948" b="-2"/>
          <a:stretch>
            <a:fillRect/>
          </a:stretch>
        </p:blipFill>
        <p:spPr>
          <a:xfrm>
            <a:off x="3419475" y="877888"/>
            <a:ext cx="2771775" cy="5359400"/>
          </a:xfrm>
        </p:spPr>
      </p:pic>
      <p:pic>
        <p:nvPicPr>
          <p:cNvPr id="1026" name="Picture 2" descr="C:\Users\sket4er\Desktop\3 002.jpg"/>
          <p:cNvPicPr>
            <a:picLocks noChangeAspect="1" noChangeArrowheads="1"/>
          </p:cNvPicPr>
          <p:nvPr/>
        </p:nvPicPr>
        <p:blipFill>
          <a:blip r:embed="rId5"/>
          <a:srcRect r="9535"/>
          <a:stretch>
            <a:fillRect/>
          </a:stretch>
        </p:blipFill>
        <p:spPr bwMode="auto">
          <a:xfrm>
            <a:off x="6516688" y="981075"/>
            <a:ext cx="2376487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84213" y="6213475"/>
            <a:ext cx="4873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5177" t="359"/>
          <a:stretch>
            <a:fillRect/>
          </a:stretch>
        </p:blipFill>
        <p:spPr>
          <a:xfrm>
            <a:off x="750888" y="784225"/>
            <a:ext cx="3711575" cy="5308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692150"/>
            <a:ext cx="3455988" cy="539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908050"/>
            <a:ext cx="3960812" cy="5556250"/>
          </a:xfrm>
        </p:spPr>
      </p:pic>
      <p:pic>
        <p:nvPicPr>
          <p:cNvPr id="4" name="Picture 2" descr="C:\Users\sket4er\Desktop\3 002.jpg"/>
          <p:cNvPicPr>
            <a:picLocks noChangeAspect="1" noChangeArrowheads="1"/>
          </p:cNvPicPr>
          <p:nvPr/>
        </p:nvPicPr>
        <p:blipFill>
          <a:blip r:embed="rId3"/>
          <a:srcRect r="9535"/>
          <a:stretch>
            <a:fillRect/>
          </a:stretch>
        </p:blipFill>
        <p:spPr bwMode="auto">
          <a:xfrm>
            <a:off x="1227138" y="908050"/>
            <a:ext cx="2624137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549275"/>
            <a:ext cx="3671888" cy="5803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</Words>
  <Application>Microsoft Office PowerPoint</Application>
  <PresentationFormat>Экран (4:3)</PresentationFormat>
  <Paragraphs>1</Paragraphs>
  <Slides>14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sket4er</dc:creator>
  <cp:lastModifiedBy>Наталья</cp:lastModifiedBy>
  <cp:revision>24</cp:revision>
  <dcterms:created xsi:type="dcterms:W3CDTF">2014-04-24T15:22:16Z</dcterms:created>
  <dcterms:modified xsi:type="dcterms:W3CDTF">2014-04-29T18:14:49Z</dcterms:modified>
</cp:coreProperties>
</file>