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42852"/>
            <a:ext cx="5105400" cy="4071966"/>
          </a:xfrm>
        </p:spPr>
        <p:txBody>
          <a:bodyPr/>
          <a:lstStyle/>
          <a:p>
            <a:pPr algn="ctr"/>
            <a:r>
              <a:rPr lang="ru-RU" sz="3600" dirty="0" smtClean="0"/>
              <a:t>Организация работы   детского сада и семьи</a:t>
            </a:r>
            <a:br>
              <a:rPr lang="ru-RU" sz="3600" dirty="0" smtClean="0"/>
            </a:br>
            <a:r>
              <a:rPr lang="ru-RU" sz="3600" dirty="0" smtClean="0"/>
              <a:t> по формированию</a:t>
            </a:r>
            <a:br>
              <a:rPr lang="ru-RU" sz="3600" dirty="0" smtClean="0"/>
            </a:br>
            <a:r>
              <a:rPr lang="ru-RU" sz="3600" dirty="0" smtClean="0"/>
              <a:t> у детей навыков здорового образа жизни   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572008"/>
            <a:ext cx="5643602" cy="18573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1414D2"/>
                </a:solidFill>
              </a:rPr>
              <a:t>МДОУ детский сад №6 «Родничок» комбинированного вида</a:t>
            </a:r>
            <a:br>
              <a:rPr lang="ru-RU" sz="2400" dirty="0" smtClean="0">
                <a:solidFill>
                  <a:srgbClr val="1414D2"/>
                </a:solidFill>
              </a:rPr>
            </a:br>
            <a:r>
              <a:rPr lang="ru-RU" sz="2400" dirty="0" smtClean="0">
                <a:solidFill>
                  <a:srgbClr val="1414D2"/>
                </a:solidFill>
              </a:rPr>
              <a:t> п. Советский Республики Марий Эл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Формы взаимодействия с семьёй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9" y="1714488"/>
          <a:ext cx="7358112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704"/>
                <a:gridCol w="2452704"/>
                <a:gridCol w="2452704"/>
              </a:tblGrid>
              <a:tr h="8295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Коллективные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Индивидуальные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Коллективно-информационные</a:t>
                      </a:r>
                      <a:endParaRPr lang="ru-RU" sz="1600" dirty="0"/>
                    </a:p>
                  </a:txBody>
                  <a:tcPr/>
                </a:tc>
              </a:tr>
              <a:tr h="12154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Коллективно-рекомендательная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Коллективно-рекомендательная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Коллективно-рекомендательная работа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9375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Лекционная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Индивидуальные занятия с родителями и их ребёнком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Практические занятия для родителей</a:t>
                      </a:r>
                      <a:endParaRPr lang="ru-RU" sz="1600" dirty="0"/>
                    </a:p>
                  </a:txBody>
                  <a:tcPr/>
                </a:tc>
              </a:tr>
              <a:tr h="9375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Практические занятия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Совместная работа с родителями, детьми, педагогами</a:t>
                      </a:r>
                      <a:endParaRPr lang="ru-RU" sz="1600" dirty="0"/>
                    </a:p>
                  </a:txBody>
                  <a:tcPr/>
                </a:tc>
              </a:tr>
              <a:tr h="9375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Совместная работа с родителями, детьми, педагогами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Кружок «</a:t>
            </a:r>
            <a:r>
              <a:rPr lang="ru-RU" dirty="0" err="1" smtClean="0"/>
              <a:t>здоровячок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350046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00108"/>
            <a:ext cx="364333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3500462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071942"/>
            <a:ext cx="371477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День открытых дверей</a:t>
            </a:r>
            <a:endParaRPr lang="ru-RU" dirty="0"/>
          </a:p>
        </p:txBody>
      </p:sp>
      <p:pic>
        <p:nvPicPr>
          <p:cNvPr id="4" name="Picture 2" descr="G:\ДОД фото\DSC022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785794"/>
            <a:ext cx="3485715" cy="3133334"/>
          </a:xfrm>
          <a:prstGeom prst="rect">
            <a:avLst/>
          </a:prstGeom>
          <a:noFill/>
        </p:spPr>
      </p:pic>
      <p:pic>
        <p:nvPicPr>
          <p:cNvPr id="5" name="Picture 3" descr="G:\ДОД фото\DSC022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714356"/>
            <a:ext cx="3565525" cy="3138488"/>
          </a:xfrm>
          <a:prstGeom prst="rect">
            <a:avLst/>
          </a:prstGeom>
          <a:noFill/>
        </p:spPr>
      </p:pic>
      <p:pic>
        <p:nvPicPr>
          <p:cNvPr id="6" name="Picture 4" descr="G:\ДОД фото\DSC021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7963" y="3797300"/>
            <a:ext cx="3494088" cy="3279775"/>
          </a:xfrm>
          <a:prstGeom prst="rect">
            <a:avLst/>
          </a:prstGeom>
          <a:noFill/>
        </p:spPr>
      </p:pic>
      <p:pic>
        <p:nvPicPr>
          <p:cNvPr id="7" name="Picture 5" descr="G:\ДОД фото\DSC021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857628"/>
            <a:ext cx="3565525" cy="3279775"/>
          </a:xfrm>
          <a:prstGeom prst="rect">
            <a:avLst/>
          </a:prstGeom>
          <a:noFill/>
        </p:spPr>
      </p:pic>
      <p:pic>
        <p:nvPicPr>
          <p:cNvPr id="8" name="Picture 2" descr="G:\ДОД фото\DSC022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857232"/>
            <a:ext cx="3048000" cy="27146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71802" y="3500438"/>
            <a:ext cx="2857520" cy="348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Constantia" pitchFamily="18" charset="0"/>
              </a:rPr>
              <a:t>В. А. Сухомлинский сказал: «Дети – это счастье, созданное нашим трудом. Занятия, встречи с детьми, конечно, требуют душевных сил, времени, труда. Но, ведь и мы счастливы тогда, когда счастливы наши дети, когда их глаза наполнены радостью».</a:t>
            </a:r>
            <a:endParaRPr lang="ru-RU" dirty="0">
              <a:solidFill>
                <a:schemeClr val="accent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Приглашаем к сотрудничеству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7239000" cy="38839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Constantia" pitchFamily="18" charset="0"/>
              </a:rPr>
              <a:t>Республика Марий Эл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Constantia" pitchFamily="18" charset="0"/>
              </a:rPr>
              <a:t> п. Советский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Constantia" pitchFamily="18" charset="0"/>
              </a:rPr>
              <a:t>ул. Заводская, 17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Constantia" pitchFamily="18" charset="0"/>
              </a:rPr>
              <a:t>тел. </a:t>
            </a:r>
            <a:r>
              <a:rPr lang="ru-RU" sz="3600" b="1" dirty="0" smtClean="0">
                <a:solidFill>
                  <a:schemeClr val="accent1"/>
                </a:solidFill>
                <a:latin typeface="Constantia" pitchFamily="18" charset="0"/>
              </a:rPr>
              <a:t>8 83638 9-40-56</a:t>
            </a:r>
            <a:endParaRPr lang="ru-RU" sz="3600" dirty="0" smtClean="0"/>
          </a:p>
          <a:p>
            <a:pPr algn="ctr">
              <a:buNone/>
            </a:pPr>
            <a:r>
              <a:rPr lang="ru-RU" sz="3200" u="sng" dirty="0" smtClean="0">
                <a:solidFill>
                  <a:srgbClr val="0070C0"/>
                </a:solidFill>
              </a:rPr>
              <a:t>Электронная почта: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200" dirty="0" err="1" smtClean="0">
                <a:solidFill>
                  <a:srgbClr val="0070C0"/>
                </a:solidFill>
              </a:rPr>
              <a:t>sovetskiy-rodnichok@yandex.ru</a:t>
            </a:r>
            <a:endParaRPr lang="ru-RU" sz="3200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здоровье?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современной медицине понятие «здоровье» определяется как состояние организма, когда функции всех его органов и систем уравновешены с внешней средой и отсутствуют какие – либо болезненные изменения.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показатели здоровья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Уровень физического и нервно – психического развития детей;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Степень сопротивляемости организма к болезнетворным влияниям;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Состояние основных функций организма, наличие или отсутствие хронических заболеваний, отклонений в раннем периоде развития (в течение беременности и родов, в период новорожденности).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с речевыми недостатками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7239000" cy="48463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Эмоциональная возбудимость;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Двигательное беспокойство;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Неустойчивость и истощаемость нервных процессов, легкая возбудимость;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Отсутствие длительных волевых усилий;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Отставание в развитии двигательной сферы, особенно на фоне остаточных проявлений органического поражения ЦНС в виде стертых парезов.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Взаимодействие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ДОУ </a:t>
            </a:r>
            <a:r>
              <a:rPr lang="ru-RU" dirty="0" smtClean="0"/>
              <a:t>с семьёй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 объединение общих целей, интересов и деятельности в плане развития гармоничного и здорового ребенка. Совместную работу с семьёй строим на принципах: добровольности, компетентности, современности, единства, системности и последовательности, преемственности и индивидуального подхода к каждому ребенку и </a:t>
            </a:r>
            <a:r>
              <a:rPr lang="ru-RU" smtClean="0"/>
              <a:t>к каждой семье.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сотрудничестве с семьёй воспитать физически развитого, жизнерадостного ребенка путём формирования у него осознанного отношения к своему здоровью и потребности к здоровому образу жизни.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сотрудничества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Способствовать установлению дружеских, отношений между поколениями, следовать положительному примеру, развивать социальные эмоции и мотивы. Способствовать налаживанию межличностных отношений как нравственной основы социального поведения и патриотических чувств.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Создание системы взаимодействия с семьёй в процессе воспитания у детей интереса к занятиям физкультурой и спортом на основе открытости ДОУ;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Формирование жизненно необходимых навыков в соответствии с индивидуальными способностями;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Обеспечение физического и психического благополучия;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Формирование у детей системы знаний о собственном теле, здоровом образе жизни, культурно – гигиенических навыках, основах анатомического строения собственного тела.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Работа с родителями: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Анализ: потребнос</a:t>
            </a:r>
            <a:r>
              <a:rPr lang="ru-RU" b="1" dirty="0" smtClean="0"/>
              <a:t>т</a:t>
            </a:r>
            <a:r>
              <a:rPr lang="ru-RU" dirty="0" smtClean="0"/>
              <a:t>ей, жизненных принципов, компетентности, культуры. 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Привлечение родителей к совместной </a:t>
            </a:r>
            <a:r>
              <a:rPr lang="ru-RU" dirty="0" err="1" smtClean="0"/>
              <a:t>физкультурно</a:t>
            </a:r>
            <a:r>
              <a:rPr lang="ru-RU" dirty="0" smtClean="0"/>
              <a:t> – оздоровительной деятельности и повышение компетентности в воспитании здоровой и физически развитой личности, а также роли влияния положительного примера взрослых.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Активное участие родителей в </a:t>
            </a:r>
            <a:r>
              <a:rPr lang="ru-RU" dirty="0" err="1" smtClean="0"/>
              <a:t>физкультурно</a:t>
            </a:r>
            <a:r>
              <a:rPr lang="ru-RU" dirty="0" smtClean="0"/>
              <a:t> – оздоровительной деятельности – совместное творчество родителей и детей.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503</Words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Организация работы   детского сада и семьи  по формированию  у детей навыков здорового образа жизни    </vt:lpstr>
      <vt:lpstr>Что такое здоровье?</vt:lpstr>
      <vt:lpstr>Основные показатели здоровья детей:</vt:lpstr>
      <vt:lpstr>Дети с речевыми недостатками</vt:lpstr>
      <vt:lpstr>Взаимодействие  ДОУ с семьёй</vt:lpstr>
      <vt:lpstr>Цель работы</vt:lpstr>
      <vt:lpstr>Цель сотрудничества</vt:lpstr>
      <vt:lpstr>Задачи:</vt:lpstr>
      <vt:lpstr>Работа с родителями: </vt:lpstr>
      <vt:lpstr>Формы взаимодействия с семьёй</vt:lpstr>
      <vt:lpstr>Кружок «здоровячок»</vt:lpstr>
      <vt:lpstr>День открытых дверей</vt:lpstr>
      <vt:lpstr>Приглашаем к сотрудничеству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 детского сада с семьёй по воспитанию здорового ребёнка</dc:title>
  <dc:creator>Sergey</dc:creator>
  <cp:lastModifiedBy>Sergey</cp:lastModifiedBy>
  <cp:revision>41</cp:revision>
  <dcterms:created xsi:type="dcterms:W3CDTF">2011-04-10T09:01:56Z</dcterms:created>
  <dcterms:modified xsi:type="dcterms:W3CDTF">2014-06-30T15:28:20Z</dcterms:modified>
</cp:coreProperties>
</file>