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2" r:id="rId3"/>
    <p:sldId id="298" r:id="rId4"/>
    <p:sldId id="303" r:id="rId5"/>
    <p:sldId id="299" r:id="rId6"/>
    <p:sldId id="300" r:id="rId7"/>
    <p:sldId id="306" r:id="rId8"/>
    <p:sldId id="297" r:id="rId9"/>
    <p:sldId id="282" r:id="rId10"/>
    <p:sldId id="30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DAD0E-F858-46F8-BB5F-B749601B19B9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F0D8B-0F30-4F9F-8D05-1AFFBFF7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91CA-44A2-412F-9569-137F23FE99C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91CA-44A2-412F-9569-137F23FE99C7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B154-6D7C-412C-828F-E4574226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970" y="-50602"/>
            <a:ext cx="9314970" cy="690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1285860"/>
            <a:ext cx="8643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spc="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Английская народная сказка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spc="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«Сказка про трёх поросят.»</a:t>
            </a:r>
          </a:p>
        </p:txBody>
      </p:sp>
      <p:pic>
        <p:nvPicPr>
          <p:cNvPr id="7" name="Picture 6" descr="Живой вол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3598086" cy="2614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pic>
        <p:nvPicPr>
          <p:cNvPr id="2051" name="Picture 3" descr="C:\Documents and Settings\Динара\Рабочий стол\ay244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4620"/>
            <a:ext cx="2540000" cy="3416301"/>
          </a:xfrm>
          <a:prstGeom prst="rect">
            <a:avLst/>
          </a:prstGeom>
          <a:noFill/>
        </p:spPr>
      </p:pic>
      <p:pic>
        <p:nvPicPr>
          <p:cNvPr id="2052" name="Picture 4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pic>
        <p:nvPicPr>
          <p:cNvPr id="2053" name="Picture 5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14338"/>
            <a:ext cx="9810750" cy="73628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29058" y="1285861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dirty="0">
              <a:solidFill>
                <a:schemeClr val="bg1"/>
              </a:solidFill>
              <a:latin typeface="AnastasiaScrip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714620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Иллюстрации с сайта: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http</a:t>
            </a:r>
            <a:r>
              <a:rPr lang="en-US" dirty="0" smtClean="0">
                <a:solidFill>
                  <a:srgbClr val="FFFF00"/>
                </a:solidFill>
              </a:rPr>
              <a:t>://skazka3porosenka.narod.ru/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pic>
        <p:nvPicPr>
          <p:cNvPr id="2051" name="Picture 3" descr="C:\Documents and Settings\Динара\Рабочий стол\ay244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4620"/>
            <a:ext cx="2540000" cy="3416301"/>
          </a:xfrm>
          <a:prstGeom prst="rect">
            <a:avLst/>
          </a:prstGeom>
          <a:noFill/>
        </p:spPr>
      </p:pic>
      <p:pic>
        <p:nvPicPr>
          <p:cNvPr id="2052" name="Picture 4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pic>
        <p:nvPicPr>
          <p:cNvPr id="2053" name="Picture 5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14338"/>
            <a:ext cx="9810750" cy="73628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29058" y="1285861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dirty="0">
              <a:solidFill>
                <a:schemeClr val="bg1"/>
              </a:solidFill>
              <a:latin typeface="AnastasiaScript" pitchFamily="2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000232" y="428604"/>
            <a:ext cx="4429156" cy="1112714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Сказки о животных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3286116" y="4572008"/>
            <a:ext cx="1143008" cy="1112714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929190" y="2214554"/>
            <a:ext cx="3857652" cy="1112714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1785918" y="4572008"/>
            <a:ext cx="1214446" cy="1112714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85720" y="4500570"/>
            <a:ext cx="1143008" cy="1122238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00034" y="2214554"/>
            <a:ext cx="2500330" cy="1071570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FFFF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H="1">
            <a:off x="1465241" y="3751265"/>
            <a:ext cx="1143008" cy="21272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2214546" y="1571612"/>
            <a:ext cx="857256" cy="57150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429256" y="1571612"/>
            <a:ext cx="1428760" cy="57150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357952" y="3642520"/>
            <a:ext cx="1071570" cy="50165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2749537" y="3536951"/>
            <a:ext cx="1000132" cy="78423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0034" y="2428868"/>
            <a:ext cx="238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народные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42910" y="4643446"/>
            <a:ext cx="574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?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71868" y="4714884"/>
            <a:ext cx="574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?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357422" y="4643446"/>
            <a:ext cx="574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?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380" y="2428868"/>
            <a:ext cx="35636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литературные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5000628" y="4572008"/>
            <a:ext cx="1143008" cy="1112714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6429388" y="4572008"/>
            <a:ext cx="1143008" cy="1112714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7715272" y="4572008"/>
            <a:ext cx="1143008" cy="1112714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FFFF0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5000628" y="3714752"/>
            <a:ext cx="1214446" cy="50006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6357950" y="3857628"/>
            <a:ext cx="1143008" cy="14287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7678759" y="3608389"/>
            <a:ext cx="1000132" cy="78423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286380" y="4643446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?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786578" y="4643446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?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001024" y="4643446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?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pic>
        <p:nvPicPr>
          <p:cNvPr id="2051" name="Picture 3" descr="C:\Documents and Settings\Динара\Рабочий стол\ay244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4620"/>
            <a:ext cx="2540000" cy="3416301"/>
          </a:xfrm>
          <a:prstGeom prst="rect">
            <a:avLst/>
          </a:prstGeom>
          <a:noFill/>
        </p:spPr>
      </p:pic>
      <p:pic>
        <p:nvPicPr>
          <p:cNvPr id="2052" name="Picture 4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pic>
        <p:nvPicPr>
          <p:cNvPr id="2053" name="Picture 5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14338"/>
            <a:ext cx="9810750" cy="73628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29058" y="1285861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dirty="0">
              <a:solidFill>
                <a:schemeClr val="bg1"/>
              </a:solidFill>
              <a:latin typeface="AnastasiaScrip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857232"/>
            <a:ext cx="3714776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271462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1285860"/>
            <a:ext cx="335758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spc="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Английская народная сказка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4214818"/>
            <a:ext cx="350046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i="1" spc="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«Сказка про трёх поросят.»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spc="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pic>
        <p:nvPicPr>
          <p:cNvPr id="2051" name="Picture 3" descr="C:\Documents and Settings\Динара\Рабочий стол\ay244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4620"/>
            <a:ext cx="2540000" cy="3416301"/>
          </a:xfrm>
          <a:prstGeom prst="rect">
            <a:avLst/>
          </a:prstGeom>
          <a:noFill/>
        </p:spPr>
      </p:pic>
      <p:pic>
        <p:nvPicPr>
          <p:cNvPr id="2052" name="Picture 4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857620" y="1214422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dirty="0">
              <a:solidFill>
                <a:schemeClr val="bg1"/>
              </a:solidFill>
              <a:latin typeface="AnastasiaScrip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00042"/>
            <a:ext cx="8572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</a:rPr>
              <a:t>Присказка </a:t>
            </a:r>
            <a:r>
              <a:rPr lang="ru-RU" sz="4400" dirty="0" smtClean="0">
                <a:solidFill>
                  <a:srgbClr val="FFFF00"/>
                </a:solidFill>
              </a:rPr>
              <a:t>–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FF00"/>
                </a:solidFill>
              </a:rPr>
              <a:t>короткий рассказ, прибаутка перед началом сказки.</a:t>
            </a:r>
          </a:p>
          <a:p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</a:rPr>
              <a:t>Зачин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FF00"/>
                </a:solidFill>
              </a:rPr>
              <a:t>– традиционное начало 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 в произведениях народного 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творчества. 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pic>
        <p:nvPicPr>
          <p:cNvPr id="2051" name="Picture 3" descr="C:\Documents and Settings\Динара\Рабочий стол\ay244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4620"/>
            <a:ext cx="2540000" cy="3416301"/>
          </a:xfrm>
          <a:prstGeom prst="rect">
            <a:avLst/>
          </a:prstGeom>
          <a:noFill/>
        </p:spPr>
      </p:pic>
      <p:pic>
        <p:nvPicPr>
          <p:cNvPr id="2052" name="Picture 4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29058" y="1285861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dirty="0">
              <a:solidFill>
                <a:schemeClr val="bg1"/>
              </a:solidFill>
              <a:latin typeface="AnastasiaScrip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00042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Сергей Владимирович 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Михалков</a:t>
            </a:r>
            <a:endParaRPr lang="ru-RU" sz="54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2" y="2643182"/>
            <a:ext cx="3714748" cy="371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071934" y="2071678"/>
            <a:ext cx="50720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1913 г. – 2009 г.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поэт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писатель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баснописец 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драматург 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академик Российской Академии образования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501120" cy="4857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224"/>
                <a:gridCol w="1700224"/>
                <a:gridCol w="1700224"/>
                <a:gridCol w="1700224"/>
                <a:gridCol w="1700224"/>
              </a:tblGrid>
              <a:tr h="16192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192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192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pic>
        <p:nvPicPr>
          <p:cNvPr id="2051" name="Picture 3" descr="C:\Documents and Settings\Динара\Рабочий стол\ay244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4620"/>
            <a:ext cx="2540000" cy="3416301"/>
          </a:xfrm>
          <a:prstGeom prst="rect">
            <a:avLst/>
          </a:prstGeom>
          <a:noFill/>
        </p:spPr>
      </p:pic>
      <p:pic>
        <p:nvPicPr>
          <p:cNvPr id="2052" name="Picture 4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pic>
        <p:nvPicPr>
          <p:cNvPr id="2053" name="Picture 5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14338"/>
            <a:ext cx="9810750" cy="73628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29058" y="1285861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dirty="0">
              <a:solidFill>
                <a:schemeClr val="bg1"/>
              </a:solidFill>
              <a:latin typeface="AnastasiaScrip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214290"/>
            <a:ext cx="5062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Сравним сказки: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5720" y="1142984"/>
          <a:ext cx="8501125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857388"/>
                <a:gridCol w="1928826"/>
                <a:gridCol w="2357454"/>
                <a:gridCol w="214317"/>
              </a:tblGrid>
              <a:tr h="1571636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Заголовок   </a:t>
                      </a:r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Герои </a:t>
                      </a:r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Что делали?</a:t>
                      </a:r>
                      <a:endParaRPr lang="ru-RU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noFill/>
                  </a:tcPr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С. Михалков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400" b="1" i="0" spc="30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Английская народная сказка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pic>
        <p:nvPicPr>
          <p:cNvPr id="2051" name="Picture 3" descr="C:\Documents and Settings\Динара\Рабочий стол\ay244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4620"/>
            <a:ext cx="2540000" cy="3416301"/>
          </a:xfrm>
          <a:prstGeom prst="rect">
            <a:avLst/>
          </a:prstGeom>
          <a:noFill/>
        </p:spPr>
      </p:pic>
      <p:pic>
        <p:nvPicPr>
          <p:cNvPr id="2052" name="Picture 4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pic>
        <p:nvPicPr>
          <p:cNvPr id="2053" name="Picture 5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14338"/>
            <a:ext cx="9810750" cy="73628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29058" y="1285861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dirty="0">
              <a:solidFill>
                <a:schemeClr val="bg1"/>
              </a:solidFill>
              <a:latin typeface="AnastasiaScript" pitchFamily="2" charset="0"/>
            </a:endParaRPr>
          </a:p>
        </p:txBody>
      </p:sp>
      <p:pic>
        <p:nvPicPr>
          <p:cNvPr id="1034" name="Picture 10" descr="три поросенка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258872"/>
            <a:ext cx="5000660" cy="3986639"/>
          </a:xfrm>
          <a:prstGeom prst="rect">
            <a:avLst/>
          </a:prstGeom>
          <a:noFill/>
        </p:spPr>
      </p:pic>
      <p:pic>
        <p:nvPicPr>
          <p:cNvPr id="25602" name="Picture 2" descr="три поросенка, иллюстрации Тони Вул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571480"/>
            <a:ext cx="5214974" cy="4881796"/>
          </a:xfrm>
          <a:prstGeom prst="rect">
            <a:avLst/>
          </a:prstGeom>
          <a:noFill/>
        </p:spPr>
      </p:pic>
      <p:pic>
        <p:nvPicPr>
          <p:cNvPr id="25604" name="Picture 4" descr="три поросенка, иллюстрации Тони Вулф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642917"/>
            <a:ext cx="5214974" cy="5602867"/>
          </a:xfrm>
          <a:prstGeom prst="rect">
            <a:avLst/>
          </a:prstGeom>
          <a:noFill/>
        </p:spPr>
      </p:pic>
      <p:pic>
        <p:nvPicPr>
          <p:cNvPr id="25606" name="Picture 6" descr="три поросенка, иллюстрации Тони Вулф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1000108"/>
            <a:ext cx="7498387" cy="4143404"/>
          </a:xfrm>
          <a:prstGeom prst="rect">
            <a:avLst/>
          </a:prstGeom>
          <a:noFill/>
        </p:spPr>
      </p:pic>
      <p:pic>
        <p:nvPicPr>
          <p:cNvPr id="25608" name="Picture 8" descr="три поросенка, иллюстрации Тони Вулф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857232"/>
            <a:ext cx="7286676" cy="3643338"/>
          </a:xfrm>
          <a:prstGeom prst="rect">
            <a:avLst/>
          </a:prstGeom>
          <a:noFill/>
        </p:spPr>
      </p:pic>
      <p:pic>
        <p:nvPicPr>
          <p:cNvPr id="25610" name="Picture 10" descr="три поросенка, иллюстрации Тони Вулф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785794"/>
            <a:ext cx="8157143" cy="3857652"/>
          </a:xfrm>
          <a:prstGeom prst="rect">
            <a:avLst/>
          </a:prstGeom>
          <a:noFill/>
        </p:spPr>
      </p:pic>
      <p:pic>
        <p:nvPicPr>
          <p:cNvPr id="25612" name="Picture 12" descr="три поросенка, иллюстрации Тони Вулф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857232"/>
            <a:ext cx="7693322" cy="4000528"/>
          </a:xfrm>
          <a:prstGeom prst="rect">
            <a:avLst/>
          </a:prstGeom>
          <a:noFill/>
        </p:spPr>
      </p:pic>
      <p:pic>
        <p:nvPicPr>
          <p:cNvPr id="25614" name="Picture 14" descr="три поросенка, иллюстрации Тони Вулф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642918"/>
            <a:ext cx="6040029" cy="5214974"/>
          </a:xfrm>
          <a:prstGeom prst="rect">
            <a:avLst/>
          </a:prstGeom>
          <a:noFill/>
        </p:spPr>
      </p:pic>
      <p:pic>
        <p:nvPicPr>
          <p:cNvPr id="25616" name="Picture 16" descr="три поросенка, иллюстрации Тони Вулф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714356"/>
            <a:ext cx="705206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pic>
        <p:nvPicPr>
          <p:cNvPr id="2051" name="Picture 3" descr="C:\Documents and Settings\Динара\Рабочий стол\ay244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4620"/>
            <a:ext cx="2540000" cy="3416301"/>
          </a:xfrm>
          <a:prstGeom prst="rect">
            <a:avLst/>
          </a:prstGeom>
          <a:noFill/>
        </p:spPr>
      </p:pic>
      <p:pic>
        <p:nvPicPr>
          <p:cNvPr id="2052" name="Picture 4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5" y="-252413"/>
            <a:ext cx="9810750" cy="7362826"/>
          </a:xfrm>
          <a:prstGeom prst="rect">
            <a:avLst/>
          </a:prstGeom>
          <a:noFill/>
        </p:spPr>
      </p:pic>
      <p:pic>
        <p:nvPicPr>
          <p:cNvPr id="2053" name="Picture 5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14338"/>
            <a:ext cx="9810750" cy="73628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29058" y="1285861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dirty="0">
              <a:solidFill>
                <a:schemeClr val="bg1"/>
              </a:solidFill>
              <a:latin typeface="AnastasiaScrip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500174"/>
            <a:ext cx="2214578" cy="307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?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285852" y="2714620"/>
            <a:ext cx="928694" cy="428628"/>
          </a:xfrm>
          <a:prstGeom prst="flowChartProces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0100" y="171448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</a:t>
            </a:r>
            <a:r>
              <a:rPr lang="ru-RU" sz="2400" dirty="0" smtClean="0"/>
              <a:t> 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00166" y="3643314"/>
            <a:ext cx="3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1571612"/>
            <a:ext cx="2214578" cy="307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?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1571612"/>
            <a:ext cx="2214578" cy="307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?</a:t>
            </a:r>
            <a:endParaRPr lang="ru-RU" dirty="0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071934" y="2714620"/>
            <a:ext cx="714380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58016" y="2786058"/>
            <a:ext cx="642942" cy="571504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143372" y="1785926"/>
            <a:ext cx="37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143372" y="371475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929454" y="178592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929454" y="371475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92867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571612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i="1" dirty="0" smtClean="0">
                <a:solidFill>
                  <a:srgbClr val="FFFF00"/>
                </a:solidFill>
              </a:rPr>
              <a:t>Спасибо за урок!</a:t>
            </a:r>
            <a:endParaRPr lang="ru-RU" sz="7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107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Динара</dc:creator>
  <cp:lastModifiedBy>1</cp:lastModifiedBy>
  <cp:revision>46</cp:revision>
  <dcterms:created xsi:type="dcterms:W3CDTF">2009-09-23T13:35:49Z</dcterms:created>
  <dcterms:modified xsi:type="dcterms:W3CDTF">2014-01-09T12:07:14Z</dcterms:modified>
</cp:coreProperties>
</file>