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192-BAAB-4060-A769-7C1917B2505E}" type="datetimeFigureOut">
              <a:rPr lang="ru-RU" smtClean="0"/>
              <a:t>29.06.2014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8AC4A6-709B-45CF-A569-693CA04A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192-BAAB-4060-A769-7C1917B2505E}" type="datetimeFigureOut">
              <a:rPr lang="ru-RU" smtClean="0"/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4A6-709B-45CF-A569-693CA04A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192-BAAB-4060-A769-7C1917B2505E}" type="datetimeFigureOut">
              <a:rPr lang="ru-RU" smtClean="0"/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4A6-709B-45CF-A569-693CA04A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192-BAAB-4060-A769-7C1917B2505E}" type="datetimeFigureOut">
              <a:rPr lang="ru-RU" smtClean="0"/>
              <a:t>29.06.2014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8AC4A6-709B-45CF-A569-693CA04A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192-BAAB-4060-A769-7C1917B2505E}" type="datetimeFigureOut">
              <a:rPr lang="ru-RU" smtClean="0"/>
              <a:t>29.06.2014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4A6-709B-45CF-A569-693CA04A26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192-BAAB-4060-A769-7C1917B2505E}" type="datetimeFigureOut">
              <a:rPr lang="ru-RU" smtClean="0"/>
              <a:t>29.06.2014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4A6-709B-45CF-A569-693CA04A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192-BAAB-4060-A769-7C1917B2505E}" type="datetimeFigureOut">
              <a:rPr lang="ru-RU" smtClean="0"/>
              <a:t>29.06.2014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8AC4A6-709B-45CF-A569-693CA04A265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192-BAAB-4060-A769-7C1917B2505E}" type="datetimeFigureOut">
              <a:rPr lang="ru-RU" smtClean="0"/>
              <a:t>29.06.2014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4A6-709B-45CF-A569-693CA04A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192-BAAB-4060-A769-7C1917B2505E}" type="datetimeFigureOut">
              <a:rPr lang="ru-RU" smtClean="0"/>
              <a:t>29.06.2014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4A6-709B-45CF-A569-693CA04A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192-BAAB-4060-A769-7C1917B2505E}" type="datetimeFigureOut">
              <a:rPr lang="ru-RU" smtClean="0"/>
              <a:t>29.06.2014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4A6-709B-45CF-A569-693CA04A2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192-BAAB-4060-A769-7C1917B2505E}" type="datetimeFigureOut">
              <a:rPr lang="ru-RU" smtClean="0"/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4A6-709B-45CF-A569-693CA04A265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A85192-BAAB-4060-A769-7C1917B2505E}" type="datetimeFigureOut">
              <a:rPr lang="ru-RU" smtClean="0"/>
              <a:t>29.06.2014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8AC4A6-709B-45CF-A569-693CA04A26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2;&#1072;&#1084;&#1072;\&#1060;&#1086;&#1090;&#1086;%20&#1060;&#1080;&#1079;&#1082;&#1091;&#1083;&#1100;&#1090;&#1091;&#1088;&#1072;\&#1055;&#1088;&#1072;&#1079;&#1076;&#1085;&#1080;&#1082;%20&#1087;&#1072;&#1087;%202012\MVI_2418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Веселый танец с родителями «Яблочка»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Задачи:</a:t>
            </a:r>
            <a:r>
              <a:rPr lang="ru-RU" sz="2800" dirty="0" smtClean="0"/>
              <a:t> Приобщать детей и взрослых к здоровому образу жизни через совместные  спортивные мероприятия; создать у детей и взрослых радостное, бодрое настроение.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MVI_2418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00200" y="1530350"/>
            <a:ext cx="6096000" cy="4572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</TotalTime>
  <Words>32</Words>
  <Application>Microsoft Office PowerPoint</Application>
  <PresentationFormat>Экран (4:3)</PresentationFormat>
  <Paragraphs>2</Paragraphs>
  <Slides>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Веселый танец с родителями «Яблочка»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2014-06-29T15:02:56Z</dcterms:created>
  <dcterms:modified xsi:type="dcterms:W3CDTF">2014-06-29T16:01:46Z</dcterms:modified>
</cp:coreProperties>
</file>