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126 фоны для презентаций\530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Психолого-педагогический проект:</a:t>
            </a:r>
            <a:br>
              <a:rPr lang="ru-RU" sz="3600" dirty="0" smtClean="0"/>
            </a:br>
            <a:r>
              <a:rPr lang="ru-RU" b="1" dirty="0" smtClean="0">
                <a:solidFill>
                  <a:srgbClr val="FF0000"/>
                </a:solidFill>
              </a:rPr>
              <a:t>«Методическое сопровождение инновационной деятельности педагогов по речевому развитию детей»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214818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  <a:t>Разработчик: учитель-логопед МБДОУ №14 «</a:t>
            </a:r>
            <a:r>
              <a:rPr lang="ru-RU" b="1" dirty="0" err="1" smtClean="0">
                <a:solidFill>
                  <a:srgbClr val="0070C0"/>
                </a:solidFill>
                <a:latin typeface="Comic Sans MS" pitchFamily="66" charset="0"/>
              </a:rPr>
              <a:t>Аленушка</a:t>
            </a:r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  <a:t>»</a:t>
            </a:r>
          </a:p>
          <a:p>
            <a:r>
              <a:rPr lang="ru-RU" b="1" dirty="0" err="1" smtClean="0">
                <a:solidFill>
                  <a:srgbClr val="0070C0"/>
                </a:solidFill>
                <a:latin typeface="Comic Sans MS" pitchFamily="66" charset="0"/>
              </a:rPr>
              <a:t>Бреус</a:t>
            </a:r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  <a:t> Елена Петровна</a:t>
            </a:r>
            <a:endParaRPr lang="ru-RU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126 фоны для презентаций\530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Проблема: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400" dirty="0" smtClean="0">
              <a:latin typeface="Comic Sans MS" pitchFamily="66" charset="0"/>
            </a:endParaRPr>
          </a:p>
          <a:p>
            <a:endParaRPr lang="ru-RU" sz="4400" dirty="0" smtClean="0">
              <a:latin typeface="Comic Sans MS" pitchFamily="66" charset="0"/>
            </a:endParaRPr>
          </a:p>
          <a:p>
            <a:r>
              <a:rPr lang="ru-RU" sz="4400" dirty="0" smtClean="0">
                <a:latin typeface="Comic Sans MS" pitchFamily="66" charset="0"/>
              </a:rPr>
              <a:t>Россияне теряют литературный русский язык</a:t>
            </a:r>
            <a:endParaRPr lang="ru-RU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126 фоны для презентаций\530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Причины: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Comic Sans MS" pitchFamily="66" charset="0"/>
              </a:rPr>
              <a:t>Информатизация образования и компьютеризация жизни в целом.</a:t>
            </a:r>
          </a:p>
          <a:p>
            <a:r>
              <a:rPr lang="ru-RU" dirty="0" smtClean="0">
                <a:latin typeface="Comic Sans MS" pitchFamily="66" charset="0"/>
              </a:rPr>
              <a:t>Употребление в речи очень много заимствованных слов.</a:t>
            </a:r>
          </a:p>
          <a:p>
            <a:r>
              <a:rPr lang="ru-RU" dirty="0" smtClean="0">
                <a:latin typeface="Comic Sans MS" pitchFamily="66" charset="0"/>
              </a:rPr>
              <a:t>Люди, особенно молодежь, стали меньше читать – ослабел интерес к книге.</a:t>
            </a:r>
          </a:p>
          <a:p>
            <a:r>
              <a:rPr lang="ru-RU" dirty="0" smtClean="0">
                <a:latin typeface="Comic Sans MS" pitchFamily="66" charset="0"/>
              </a:rPr>
              <a:t>Влияние средств массовой информации на нашу жизнь оказывает пагубное воздействие на речь молодежи.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126 фоны для презентаций\530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Основная Цель</a:t>
            </a:r>
            <a:r>
              <a:rPr lang="ru-RU" sz="3600" b="1" i="1" dirty="0" smtClean="0">
                <a:latin typeface="Comic Sans MS" pitchFamily="66" charset="0"/>
              </a:rPr>
              <a:t> </a:t>
            </a:r>
            <a:r>
              <a:rPr lang="ru-RU" sz="3600" b="1" dirty="0" smtClean="0">
                <a:latin typeface="Comic Sans MS" pitchFamily="66" charset="0"/>
              </a:rPr>
              <a:t>реализации данного проекта состоит в следующем: способствовать самосовершенствованию и творческой самореализации педагогов, посредством проведения методических мероприятий по повышению профессионального мастерства в вопросах речевого развития дошкольников.</a:t>
            </a:r>
            <a:endParaRPr lang="ru-RU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126 фоны для презентаций\530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sz="3600" b="1" i="1" dirty="0" smtClean="0">
                <a:latin typeface="Comic Sans MS" pitchFamily="66" charset="0"/>
              </a:rPr>
              <a:t>Данный проект предлагает вводить в практику работы детского сада методические мероприятия нетрадиционной формы (тренинги, мастер-классы, обучающие семинары и др.), с учётом принципов </a:t>
            </a:r>
            <a:r>
              <a:rPr lang="ru-RU" sz="3600" b="1" i="1" dirty="0" err="1" smtClean="0">
                <a:latin typeface="Comic Sans MS" pitchFamily="66" charset="0"/>
              </a:rPr>
              <a:t>андрагогики</a:t>
            </a:r>
            <a:r>
              <a:rPr lang="ru-RU" sz="3600" b="1" i="1" dirty="0" smtClean="0">
                <a:latin typeface="Comic Sans MS" pitchFamily="66" charset="0"/>
              </a:rPr>
              <a:t> - науки об обучении взрослых.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126 фоны для презентаций\530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Результат проекта:</a:t>
            </a:r>
            <a:b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dirty="0" smtClean="0">
              <a:latin typeface="Comic Sans MS" pitchFamily="66" charset="0"/>
            </a:endParaRPr>
          </a:p>
          <a:p>
            <a:r>
              <a:rPr lang="ru-RU" sz="4000" dirty="0" smtClean="0">
                <a:latin typeface="Comic Sans MS" pitchFamily="66" charset="0"/>
              </a:rPr>
              <a:t>«Грамотный педагог, владеющий  русским языком - грамотный ребенок – грамотное общество !»</a:t>
            </a:r>
            <a:endParaRPr lang="ru-RU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126 фоны для презентаций\530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Язык, великолепный наш язык.</a:t>
            </a:r>
          </a:p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Речное и степное в нем раздолье.</a:t>
            </a:r>
          </a:p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В нем клекоты орла и волчий рык.</a:t>
            </a:r>
          </a:p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Напев, и звон, и ладан богомолья.</a:t>
            </a:r>
          </a:p>
          <a:p>
            <a:pPr>
              <a:buNone/>
            </a:pPr>
            <a:r>
              <a:rPr lang="ru-RU" dirty="0" smtClean="0"/>
              <a:t>                                        К.Бальмонт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180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Психолого-педагогический проект: «Методическое сопровождение инновационной деятельности педагогов по речевому развитию детей»  </vt:lpstr>
      <vt:lpstr>Проблема:</vt:lpstr>
      <vt:lpstr>Причины:</vt:lpstr>
      <vt:lpstr>Слайд 4</vt:lpstr>
      <vt:lpstr>Слайд 5</vt:lpstr>
      <vt:lpstr>Результат проекта: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Психолого-педагогический проект: «Методическое сопровождение инновационной деятельности педагогов по речевому развитию детей»  </dc:title>
  <dc:creator>1</dc:creator>
  <cp:lastModifiedBy>Admin</cp:lastModifiedBy>
  <cp:revision>5</cp:revision>
  <dcterms:created xsi:type="dcterms:W3CDTF">2012-09-18T11:45:08Z</dcterms:created>
  <dcterms:modified xsi:type="dcterms:W3CDTF">2013-03-29T07:04:36Z</dcterms:modified>
</cp:coreProperties>
</file>