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F1FD-B51C-4F33-9C7B-84CA764A0723}" type="datetimeFigureOut">
              <a:rPr lang="ru-RU" smtClean="0"/>
              <a:t>17.10.2013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8A5EE22-BAEA-4538-99BA-68C6F4BCA9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F1FD-B51C-4F33-9C7B-84CA764A0723}" type="datetimeFigureOut">
              <a:rPr lang="ru-RU" smtClean="0"/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EE22-BAEA-4538-99BA-68C6F4BCA9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F1FD-B51C-4F33-9C7B-84CA764A0723}" type="datetimeFigureOut">
              <a:rPr lang="ru-RU" smtClean="0"/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EE22-BAEA-4538-99BA-68C6F4BCA9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F1FD-B51C-4F33-9C7B-84CA764A0723}" type="datetimeFigureOut">
              <a:rPr lang="ru-RU" smtClean="0"/>
              <a:t>17.10.2013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8A5EE22-BAEA-4538-99BA-68C6F4BCA9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F1FD-B51C-4F33-9C7B-84CA764A0723}" type="datetimeFigureOut">
              <a:rPr lang="ru-RU" smtClean="0"/>
              <a:t>17.10.2013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EE22-BAEA-4538-99BA-68C6F4BCA94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F1FD-B51C-4F33-9C7B-84CA764A0723}" type="datetimeFigureOut">
              <a:rPr lang="ru-RU" smtClean="0"/>
              <a:t>17.10.2013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EE22-BAEA-4538-99BA-68C6F4BCA9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F1FD-B51C-4F33-9C7B-84CA764A0723}" type="datetimeFigureOut">
              <a:rPr lang="ru-RU" smtClean="0"/>
              <a:t>17.10.2013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8A5EE22-BAEA-4538-99BA-68C6F4BCA94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F1FD-B51C-4F33-9C7B-84CA764A0723}" type="datetimeFigureOut">
              <a:rPr lang="ru-RU" smtClean="0"/>
              <a:t>17.10.2013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EE22-BAEA-4538-99BA-68C6F4BCA9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F1FD-B51C-4F33-9C7B-84CA764A0723}" type="datetimeFigureOut">
              <a:rPr lang="ru-RU" smtClean="0"/>
              <a:t>17.10.2013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EE22-BAEA-4538-99BA-68C6F4BCA9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F1FD-B51C-4F33-9C7B-84CA764A0723}" type="datetimeFigureOut">
              <a:rPr lang="ru-RU" smtClean="0"/>
              <a:t>17.10.2013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EE22-BAEA-4538-99BA-68C6F4BCA9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F1FD-B51C-4F33-9C7B-84CA764A0723}" type="datetimeFigureOut">
              <a:rPr lang="ru-RU" smtClean="0"/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EE22-BAEA-4538-99BA-68C6F4BCA94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089F1FD-B51C-4F33-9C7B-84CA764A0723}" type="datetimeFigureOut">
              <a:rPr lang="ru-RU" smtClean="0"/>
              <a:t>17.10.2013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8A5EE22-BAEA-4538-99BA-68C6F4BCA94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/>
    </p:bld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548680"/>
            <a:ext cx="7848872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ЗНАКОМЫЙ НЕЗНАКОМЕЦ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. </a:t>
            </a:r>
            <a:endParaRPr lang="en-US" b="1" dirty="0" smtClean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r>
              <a:rPr lang="ru-RU" i="1" dirty="0" smtClean="0"/>
              <a:t>Я </a:t>
            </a:r>
            <a:r>
              <a:rPr lang="ru-RU" i="1" dirty="0"/>
              <a:t>– волшебное гусиное перо. Прилетело я к вам, ребята, из далёкого прошлого, из 19 века, со стола самого дедушки Крылова. В то время ведь писали перьями. Я знаю об этом человеке много интересного. Хотите послушать?</a:t>
            </a:r>
          </a:p>
        </p:txBody>
      </p:sp>
      <p:pic>
        <p:nvPicPr>
          <p:cNvPr id="11266" name="Picture 2" descr="http://mnewl.ru.purple.intobservatory.ru/uploads/posts/2011-05/1305032598_115_4ernila_gosti_dobaviti_mnewl.r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212976"/>
            <a:ext cx="4896544" cy="350745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ttp://muzlit.com/photos/literaturnaya_entsiklopediya/kryilov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2348880"/>
            <a:ext cx="2900084" cy="4201295"/>
          </a:xfrm>
          <a:prstGeom prst="ellipse">
            <a:avLst/>
          </a:prstGeom>
          <a:noFill/>
        </p:spPr>
      </p:pic>
      <p:pic>
        <p:nvPicPr>
          <p:cNvPr id="25606" name="Picture 6" descr="http://www.xxlbook.ru/imgh1224304.png"/>
          <p:cNvPicPr>
            <a:picLocks noChangeAspect="1" noChangeArrowheads="1"/>
          </p:cNvPicPr>
          <p:nvPr/>
        </p:nvPicPr>
        <p:blipFill>
          <a:blip r:embed="rId3" cstate="print"/>
          <a:srcRect r="49916"/>
          <a:stretch>
            <a:fillRect/>
          </a:stretch>
        </p:blipFill>
        <p:spPr bwMode="auto">
          <a:xfrm>
            <a:off x="107504" y="2204864"/>
            <a:ext cx="2965189" cy="4536504"/>
          </a:xfrm>
          <a:prstGeom prst="ellipse">
            <a:avLst/>
          </a:prstGeom>
          <a:noFill/>
        </p:spPr>
      </p:pic>
      <p:pic>
        <p:nvPicPr>
          <p:cNvPr id="25602" name="Picture 2" descr="http://www.sch1262.ru/krylov/img/basni-lebed_rak_i_shu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188640"/>
            <a:ext cx="3313328" cy="4437493"/>
          </a:xfrm>
          <a:prstGeom prst="roundRect">
            <a:avLst/>
          </a:prstGeom>
          <a:noFill/>
        </p:spPr>
      </p:pic>
    </p:spTree>
  </p:cSld>
  <p:clrMapOvr>
    <a:masterClrMapping/>
  </p:clrMapOvr>
  <p:transition spd="med"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1.liveinternet.ru/images/attach/c/0/44/314/44314526_krylovpam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781" y="200024"/>
            <a:ext cx="5062756" cy="654134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580112" y="332656"/>
            <a:ext cx="338437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Маленькие мои друзья, если вы будете в Санкт-Петербурге, обязательно зайдите в Летний сад и полюбуйтесь на памятник, который поставлен Дедушке Крылову архитектором </a:t>
            </a:r>
            <a:r>
              <a:rPr lang="ru-RU" dirty="0" err="1"/>
              <a:t>Клодтом</a:t>
            </a:r>
            <a:r>
              <a:rPr lang="ru-RU" dirty="0"/>
              <a:t>. Крылов и здесь вместе с любимыми героями басен. До свидания, ребята. Я очень хочу, чтобы басни Крылова были в вашей домашней библиотеке, чтобы вы их читали и учили наизусть.</a:t>
            </a:r>
          </a:p>
        </p:txBody>
      </p:sp>
      <p:pic>
        <p:nvPicPr>
          <p:cNvPr id="4" name="Picture 2" descr="http://www.akkord.ru/imgs/textpics/124037991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28993">
            <a:off x="5905500" y="4797152"/>
            <a:ext cx="3238500" cy="638175"/>
          </a:xfrm>
          <a:prstGeom prst="ellipse">
            <a:avLst/>
          </a:prstGeom>
          <a:noFill/>
        </p:spPr>
      </p:pic>
    </p:spTree>
  </p:cSld>
  <p:clrMapOvr>
    <a:masterClrMapping/>
  </p:clrMapOvr>
  <p:transition spd="med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2" descr="top_im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91440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7984" y="0"/>
            <a:ext cx="4572000" cy="701730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Родился Иван Андреевич 13 февраля 1769 года. Крылов был сыном бедного армейского офицера, который очень любил читать книги и повсюду возил с собой сундучок с этими дорогими «собеседниками». Мать Ивана была безграмотна, но умна от природы. Семья Крыловых постоянно переезжала с места на место. Когда Ивану было 6 лет, отец, оставив военную службу, остался в Твери и стал мелким чиновником. Жили очень бедно. Малолетний Крылов обучался французскому языку и разным наукам вместе с детьми тверского губернатора, который пускал его в дом из милости. Мать тоже заставляла Ивана постоянно повторять и перечитывать, давая за каждый выученный урок грош. Бродячий итальянец выучил Ванюшу итальянскому языку и игре на скрипке. Дальнейшего образования Крылов не получил, хотя его обширным знаниям удивлялся впоследствии сам Пушкин.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11" descr="16_79317438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620688"/>
            <a:ext cx="4180096" cy="567099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ransition spd="med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o-nih.ru/content/biographies/64/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4168543" cy="5303913"/>
          </a:xfrm>
          <a:prstGeom prst="ellipse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923928" y="116632"/>
            <a:ext cx="5220072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Когда Ивану исполнилось 10 лет его отец умер, и пришлось за ничтожную плату служить канцеляристом (человек, который в канцелярии переписывает бумаги). Уже тогда Ваня стал кормильцем семьи. Даже маленький брат </a:t>
            </a:r>
            <a:r>
              <a:rPr lang="ru-RU" dirty="0" err="1"/>
              <a:t>Лёвушка</a:t>
            </a:r>
            <a:r>
              <a:rPr lang="ru-RU" dirty="0"/>
              <a:t> называл его «папенька». В 13 лет совсем ещё юный Крылов пробует писать комедии для театра. Всей семьёй Крыловы уезжают в Петербург, чтобы эти произведения могли быть напечатаны. Чтобы купить билеты до столицы пришлось продать всё, даже книги из отцовского сундучка. Оставил себе мальчик только сборник полюбившихся ему басен </a:t>
            </a:r>
            <a:r>
              <a:rPr lang="ru-RU" dirty="0" err="1"/>
              <a:t>Изопа</a:t>
            </a:r>
            <a:r>
              <a:rPr lang="ru-RU" dirty="0"/>
              <a:t>. В Петербурге, в своих комических операх Иван Крылов высмеивал пороки (плохие качества) людей, и на сцену, из-за своей остроты и смелости, они в то время попасть не могли. Тогда Крылов вместе с другими литераторами издаёт очень смелый журнал «Почта духов». А ему всего 20 лет. В то же время он публикует сатирические (зло высмеивающие недостатки людей, правителей) повести. Правительству это не понравилось, и за писателем был установлен полицейский надзор. Пришлось Крылову покинуть столицу. Он «молчал» 10 лет.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zin.ru/animalia/coleoptera/images/Elena/krylov-iv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3672408" cy="4235512"/>
          </a:xfrm>
          <a:prstGeom prst="round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139952" y="422108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Я знаю, что свою первую пьесу Иван Андреевич напечатал в Петербурге, когда ему было всего 15 лет. Получив за неё немалый, по тогдашним временам гонорар (плату) – 60 рублей, он купил на эти деньги книги лучших писателей, и был очень счастлив.</a:t>
            </a:r>
          </a:p>
        </p:txBody>
      </p:sp>
      <p:pic>
        <p:nvPicPr>
          <p:cNvPr id="4" name="Picture 2" descr="http://www.akkord.ru/imgs/textpics/124037991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376344">
            <a:off x="5004048" y="2564904"/>
            <a:ext cx="3238500" cy="638175"/>
          </a:xfrm>
          <a:prstGeom prst="ellipse">
            <a:avLst/>
          </a:prstGeom>
          <a:noFill/>
        </p:spPr>
      </p:pic>
    </p:spTree>
  </p:cSld>
  <p:clrMapOvr>
    <a:masterClrMapping/>
  </p:clrMapOvr>
  <p:transition spd="med"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028342"/>
            <a:ext cx="76328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Ивана Андреевича привлекало сельское уединение. Он жил у знакомых, друзей, так как своего дома не имел. Крылов много гулял, читал, совершенствовал итальянский язык, переводил, рисовал и играл на скрипке. Крылов не печатался, но это не означает, что он не писал. В России сменился царь. Поселившись опять в Петербурге, работая в Публичной библиотеке помощником библиотекаря, Иван Андреевич обрёл собственное жильё, начал писать басни, принёсшие ему громкую славу. Уже в 50 лет решил выучить древнегреческий язык, чтобы читать басни древнегреческого баснописца </a:t>
            </a:r>
            <a:r>
              <a:rPr lang="ru-RU" dirty="0" err="1"/>
              <a:t>Изопа</a:t>
            </a:r>
            <a:r>
              <a:rPr lang="ru-RU" dirty="0"/>
              <a:t> в подлиннике, и за 2 года перечитал все книги, которые существовали на этом языке.</a:t>
            </a:r>
          </a:p>
        </p:txBody>
      </p:sp>
      <p:pic>
        <p:nvPicPr>
          <p:cNvPr id="7170" name="Picture 2" descr="http://www.akkord.ru/imgs/textpics/124037991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4818388"/>
            <a:ext cx="5688632" cy="1120995"/>
          </a:xfrm>
          <a:prstGeom prst="roundRect">
            <a:avLst/>
          </a:prstGeom>
          <a:noFill/>
        </p:spPr>
      </p:pic>
    </p:spTree>
  </p:cSld>
  <p:clrMapOvr>
    <a:masterClrMapping/>
  </p:clrMapOvr>
  <p:transition spd="med"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889844"/>
            <a:ext cx="734481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Постепенно Иван Андреевич стал «Дедушкой Крыловым» - так прозвал своего любимца народ за простоту, добродушие, внимание к простым людям, любовь к животным. Иван Андреевич прожил 75 лет и умер, окружённый хоть и не родными, но заботливыми людьми, с любимой потрёпанной книгой басен в руках. Крыловым было сочинено 204 басни, в которых он осуждал невежество, глупость, эгоизм, леность и другие недостатки своих современников. Многие басни – это отклик на события Отечественной войны 1812 года, развязанной французским императором Наполеоном. Герои всех басен – звери, но ведут они себя, как люди. Каждая басня – это маленькая сценка, которая заканчивается моралью.</a:t>
            </a:r>
          </a:p>
        </p:txBody>
      </p:sp>
    </p:spTree>
  </p:cSld>
  <p:clrMapOvr>
    <a:masterClrMapping/>
  </p:clrMapOvr>
  <p:transition spd="med"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196752"/>
            <a:ext cx="68407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Я однажды слышало, как Крылов говорил, что его басни понятны и детям, хотя написаны для взрослых. Он считал, что басни чем-то напоминают сказки: дикие животные, птицы, рыбы, предметы в них разговаривают и действуют, как в сказках. Дети любят разыгрывать басни, передавать интонацию героев, подражать их голосам, любят рисовать картинки. Басни смешны. А с помощью смеха легко донести до ребёнка мысль о вреде дурных привычек и свойств характера.</a:t>
            </a:r>
          </a:p>
        </p:txBody>
      </p:sp>
      <p:pic>
        <p:nvPicPr>
          <p:cNvPr id="3" name="Picture 2" descr="http://www.akkord.ru/imgs/textpics/124037991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725144"/>
            <a:ext cx="5326732" cy="1049680"/>
          </a:xfrm>
          <a:prstGeom prst="roundRect">
            <a:avLst/>
          </a:prstGeom>
          <a:noFill/>
        </p:spPr>
      </p:pic>
    </p:spTree>
  </p:cSld>
  <p:clrMapOvr>
    <a:masterClrMapping/>
  </p:clrMapOvr>
  <p:transition spd="med">
    <p:comb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25144"/>
            <a:ext cx="2555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Книжная лавка 18 века</a:t>
            </a:r>
            <a:r>
              <a:rPr lang="ru-RU" dirty="0" smtClean="0"/>
              <a:t>.</a:t>
            </a:r>
            <a:endParaRPr lang="en-US" dirty="0" smtClean="0"/>
          </a:p>
          <a:p>
            <a:endParaRPr lang="en-US" dirty="0"/>
          </a:p>
          <a:p>
            <a:r>
              <a:rPr lang="ru-RU" dirty="0" smtClean="0"/>
              <a:t> </a:t>
            </a:r>
            <a:r>
              <a:rPr lang="ru-RU" dirty="0"/>
              <a:t>Герои басен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ru-RU" dirty="0" smtClean="0"/>
              <a:t>И</a:t>
            </a:r>
            <a:r>
              <a:rPr lang="ru-RU" dirty="0"/>
              <a:t>. А. Крылова.</a:t>
            </a:r>
          </a:p>
        </p:txBody>
      </p:sp>
      <p:pic>
        <p:nvPicPr>
          <p:cNvPr id="4100" name="Picture 4" descr="http://www.unbelievable.su/pictures/podzemnie_tayni_verhutoriy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5" y="116632"/>
            <a:ext cx="5400600" cy="3987945"/>
          </a:xfrm>
          <a:prstGeom prst="rect">
            <a:avLst/>
          </a:prstGeom>
          <a:noFill/>
        </p:spPr>
      </p:pic>
      <p:pic>
        <p:nvPicPr>
          <p:cNvPr id="4102" name="Picture 6" descr="http://prowriterslab.com/wp-content/uploads/2011/04/basni-krylova-kak-nablyudenie-za-zhizny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991474"/>
            <a:ext cx="6444208" cy="386652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mb/>
  </p:transition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3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55</TotalTime>
  <Words>823</Words>
  <Application>Microsoft Office PowerPoint</Application>
  <PresentationFormat>Экран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Дмитрий Каленюк</dc:creator>
  <cp:lastModifiedBy>Дмитрий Каленюк</cp:lastModifiedBy>
  <cp:revision>6</cp:revision>
  <dcterms:created xsi:type="dcterms:W3CDTF">2013-10-17T19:12:14Z</dcterms:created>
  <dcterms:modified xsi:type="dcterms:W3CDTF">2013-10-17T20:07:29Z</dcterms:modified>
</cp:coreProperties>
</file>