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2" r:id="rId5"/>
    <p:sldId id="273" r:id="rId6"/>
    <p:sldId id="274" r:id="rId7"/>
    <p:sldId id="259" r:id="rId8"/>
    <p:sldId id="260" r:id="rId9"/>
    <p:sldId id="275" r:id="rId10"/>
    <p:sldId id="277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3C8-64A5-4EEF-9F27-B9CD9CDA3BB7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A94D-0990-40A4-8872-486E52830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3C8-64A5-4EEF-9F27-B9CD9CDA3BB7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A94D-0990-40A4-8872-486E52830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3C8-64A5-4EEF-9F27-B9CD9CDA3BB7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A94D-0990-40A4-8872-486E52830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3C8-64A5-4EEF-9F27-B9CD9CDA3BB7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A94D-0990-40A4-8872-486E52830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3C8-64A5-4EEF-9F27-B9CD9CDA3BB7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A94D-0990-40A4-8872-486E52830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3C8-64A5-4EEF-9F27-B9CD9CDA3BB7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A94D-0990-40A4-8872-486E52830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3C8-64A5-4EEF-9F27-B9CD9CDA3BB7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A94D-0990-40A4-8872-486E52830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3C8-64A5-4EEF-9F27-B9CD9CDA3BB7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A94D-0990-40A4-8872-486E52830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3C8-64A5-4EEF-9F27-B9CD9CDA3BB7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A94D-0990-40A4-8872-486E52830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3C8-64A5-4EEF-9F27-B9CD9CDA3BB7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A94D-0990-40A4-8872-486E52830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3C8-64A5-4EEF-9F27-B9CD9CDA3BB7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A94D-0990-40A4-8872-486E52830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763C8-64A5-4EEF-9F27-B9CD9CDA3BB7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8A94D-0990-40A4-8872-486E52830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Мои документы\шаблоны презентаций\998395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</p:spPr>
      </p:pic>
      <p:pic>
        <p:nvPicPr>
          <p:cNvPr id="1028" name="Picture 4" descr="http://img-fotki.yandex.ru/get/4710/127448923.7/0_650e7_8099bb8a_X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571480"/>
            <a:ext cx="4429156" cy="50006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28662" y="571480"/>
            <a:ext cx="771530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ru-RU" sz="6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Согласные звуки </a:t>
            </a:r>
          </a:p>
          <a:p>
            <a:pPr lvl="0" algn="r"/>
            <a:r>
              <a:rPr lang="ru-RU" sz="60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ru-RU" sz="60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л], [</a:t>
            </a:r>
            <a:r>
              <a:rPr lang="ru-RU" sz="6000" b="1" dirty="0" err="1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lang="ru-RU" sz="60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'</a:t>
            </a:r>
            <a:r>
              <a:rPr lang="ru-RU" sz="60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r>
              <a:rPr lang="ru-RU" sz="60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r"/>
            <a:r>
              <a:rPr lang="ru-RU" sz="60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ru-RU" sz="60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м], [</a:t>
            </a:r>
            <a:r>
              <a:rPr lang="ru-RU" sz="6000" b="1" dirty="0" err="1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lang="ru-RU" sz="60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'],</a:t>
            </a:r>
          </a:p>
          <a:p>
            <a:pPr lvl="0" algn="r"/>
            <a:r>
              <a:rPr lang="ru-RU" sz="60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буквы  л, м.</a:t>
            </a:r>
            <a:endParaRPr lang="ru-RU" sz="60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Согласные звуки [л], [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' [м], [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'], буквы  л, 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4BEA2825"/>
          <p:cNvPicPr>
            <a:picLocks noChangeAspect="1" noChangeArrowheads="1"/>
          </p:cNvPicPr>
          <p:nvPr/>
        </p:nvPicPr>
        <p:blipFill>
          <a:blip r:embed="rId2" cstate="print"/>
          <a:srcRect t="9103" r="42627" b="1402"/>
          <a:stretch>
            <a:fillRect/>
          </a:stretch>
        </p:blipFill>
        <p:spPr bwMode="auto">
          <a:xfrm>
            <a:off x="755650" y="404813"/>
            <a:ext cx="6481763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68313" y="3333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539750" y="22764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68313" y="43656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395288" y="638175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>
            <a:off x="684213" y="5805488"/>
            <a:ext cx="357187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1988" name="Picture 4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561843" flipV="1">
            <a:off x="6372225" y="4508500"/>
            <a:ext cx="1944688" cy="511175"/>
          </a:xfrm>
          <a:prstGeom prst="rect">
            <a:avLst/>
          </a:prstGeom>
          <a:noFill/>
        </p:spPr>
      </p:pic>
      <p:sp>
        <p:nvSpPr>
          <p:cNvPr id="41995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9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61806 0.141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06 0.14107 C -0.61181 0.15125 -0.60556 0.16142 -0.59878 0.17044 C -0.59201 0.17946 -0.58628 0.19172 -0.57691 0.19588 C -0.56753 0.20004 -0.5566 0.20189 -0.54271 0.19588 C -0.52882 0.18987 -0.51389 0.17877 -0.4934 0.15934 C -0.47292 0.13991 -0.44792 0.11818 -0.41944 0.07909 C -0.39097 0.04001 -0.36111 -0.00116 -0.32222 -0.07586 C -0.28333 -0.15056 -0.21788 -0.29579 -0.18646 -0.3698 C -0.15503 -0.4438 -0.14167 -0.49792 -0.13316 -0.51943 C -0.12465 -0.54094 -0.13194 -0.51365 -0.13576 -0.49931 C -0.13976 -0.48497 -0.14462 -0.46855 -0.15642 -0.43363 C -0.16823 -0.39871 -0.19045 -0.33997 -0.20712 -0.28955 C -0.22378 -0.23913 -0.24028 -0.1827 -0.25642 -0.13067 C -0.27257 -0.07863 -0.29201 -0.01665 -0.30434 0.02266 C -0.31667 0.06198 -0.32517 0.08534 -0.33038 0.10476 C -0.33559 0.12419 -0.33507 0.12997 -0.33576 0.13945 C -0.33646 0.14893 -0.33611 0.1531 -0.33455 0.16119 C -0.33299 0.16929 -0.33142 0.18224 -0.32622 0.18871 C -0.32101 0.19519 -0.31441 0.20166 -0.30295 0.19958 C -0.29149 0.1975 -0.27517 0.18987 -0.25781 0.17576 C -0.24045 0.16165 -0.21823 0.14153 -0.19878 0.11563 C -0.17934 0.08973 -0.16042 0.0555 -0.14132 0.02081 C -0.12222 -0.01388 -0.1066 -0.03701 -0.08385 -0.09228 C -0.06111 -0.14755 -0.02708 -0.24676 -0.00434 -0.31129 C 0.0184 -0.37581 0.04201 -0.44519 0.05313 -0.47919 C 0.06424 -0.51318 0.06406 -0.51897 0.06285 -0.51573 C 0.06163 -0.51249 0.05625 -0.49098 0.04635 -0.45907 C 0.03646 -0.42715 0.02344 -0.38298 0.00382 -0.32424 C -0.0158 -0.2655 -0.05052 -0.1716 -0.07153 -0.10708 C -0.09253 -0.04256 -0.11024 0.0222 -0.12222 0.06267 C -0.13437 0.10314 -0.14045 0.11725 -0.1441 0.13575 C -0.14774 0.15425 -0.14566 0.1642 -0.1441 0.17414 C -0.14253 0.18409 -0.13976 0.19311 -0.13455 0.19588 C -0.12934 0.19866 -0.12205 0.19611 -0.1125 0.19056 C -0.10295 0.18501 -0.08785 0.17275 -0.07691 0.16304 C -0.06597 0.15333 -0.05347 0.13853 -0.04687 0.13205 C -0.04028 0.12558 -0.03872 0.12581 -0.03715 0.12465 " pathEditMode="relative" rAng="0" ptsTypes="aaaaaaaaaaaaaaaaaaaaaaaaaaaaaaaaaaaaA">
                                      <p:cBhvr>
                                        <p:cTn id="10" dur="1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" y="-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4BEA2825"/>
          <p:cNvPicPr>
            <a:picLocks noChangeAspect="1" noChangeArrowheads="1"/>
          </p:cNvPicPr>
          <p:nvPr/>
        </p:nvPicPr>
        <p:blipFill>
          <a:blip r:embed="rId2"/>
          <a:srcRect l="56560" t="68839" r="14763" b="1877"/>
          <a:stretch>
            <a:fillRect/>
          </a:stretch>
        </p:blipFill>
        <p:spPr bwMode="auto">
          <a:xfrm>
            <a:off x="2268538" y="4221163"/>
            <a:ext cx="381635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395288" y="4221163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468313" y="3333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395288" y="22764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539750" y="65246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2339975" y="6021388"/>
            <a:ext cx="357188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0964" name="Picture 4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868035" flipV="1">
            <a:off x="6443663" y="4581525"/>
            <a:ext cx="1944687" cy="511175"/>
          </a:xfrm>
          <a:prstGeom prst="rect">
            <a:avLst/>
          </a:prstGeom>
          <a:noFill/>
        </p:spPr>
      </p:pic>
      <p:sp>
        <p:nvSpPr>
          <p:cNvPr id="40971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44479 0.172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479 0.17252 C -0.4434 0.17853 -0.44184 0.18455 -0.43941 0.19056 C -0.43698 0.19657 -0.43507 0.20397 -0.42986 0.20883 C -0.42465 0.21369 -0.41562 0.21993 -0.40781 0.21993 C -0.4 0.21993 -0.39358 0.21762 -0.38316 0.20883 C -0.37274 0.20004 -0.35868 0.18547 -0.34479 0.16697 C -0.3309 0.14847 -0.31753 0.12858 -0.29965 0.09759 C -0.28177 0.0666 -0.25399 0.01364 -0.23802 -0.0192 C -0.22205 -0.05204 -0.20885 -0.08858 -0.20382 -0.09945 C -0.19878 -0.11032 -0.20243 -0.10199 -0.20781 -0.08488 C -0.21319 -0.06776 -0.22708 -0.02683 -0.23663 0.00277 C -0.24618 0.03237 -0.25764 0.06614 -0.26545 0.09204 C -0.27326 0.11794 -0.28229 0.13806 -0.28316 0.15772 C -0.28403 0.17738 -0.27882 0.2012 -0.27083 0.21068 C -0.26285 0.22016 -0.24826 0.22109 -0.23524 0.21438 C -0.22222 0.20767 -0.20694 0.1894 -0.19288 0.17067 C -0.17882 0.15194 -0.16424 0.12812 -0.15035 0.10129 C -0.13646 0.07446 -0.12292 0.04371 -0.1092 0.00994 C -0.09549 -0.02382 -0.07396 -0.08557 -0.06823 -0.1013 C -0.0625 -0.11702 -0.06979 -0.10014 -0.075 -0.08488 C -0.08021 -0.06961 -0.08924 -0.03955 -0.09965 -0.01018 C -0.11007 0.01919 -0.12726 0.06221 -0.13802 0.09204 C -0.14878 0.12187 -0.16111 0.14824 -0.16406 0.16882 C -0.16701 0.1894 -0.16424 0.21207 -0.15573 0.21623 C -0.14722 0.22039 -0.12743 0.20559 -0.11337 0.19426 C -0.09931 0.18293 -0.08507 0.16582 -0.07083 0.1487 " pathEditMode="relative" rAng="0" ptsTypes="aaaaaaaaaaaaaaaaaaaaaaaaaA">
                                      <p:cBhvr>
                                        <p:cTn id="10" dur="8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Мои документы\шаблоны презентаций\998395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785794"/>
            <a:ext cx="6000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Заставил плакать всех вокруг,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Хоть он и не  драчун, а….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357430"/>
            <a:ext cx="5786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Серый волк в густом лесу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Встретил рыжую…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786190"/>
            <a:ext cx="42148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скамейке у ворот 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Лена горько слёзы…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krasnoyarsk.real-com.net/goodspic/6/68/442686/thumbs_700/g_image_4f338045164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142852"/>
            <a:ext cx="1919276" cy="1928826"/>
          </a:xfrm>
          <a:prstGeom prst="rect">
            <a:avLst/>
          </a:prstGeom>
          <a:noFill/>
        </p:spPr>
      </p:pic>
      <p:pic>
        <p:nvPicPr>
          <p:cNvPr id="15364" name="Picture 4" descr="http://www.funnyfunnyjokes.org/wp-content/uploads/2012/08/fox-toy-anima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2071678"/>
            <a:ext cx="3000364" cy="2095501"/>
          </a:xfrm>
          <a:prstGeom prst="rect">
            <a:avLst/>
          </a:prstGeom>
          <a:noFill/>
        </p:spPr>
      </p:pic>
      <p:pic>
        <p:nvPicPr>
          <p:cNvPr id="15366" name="Picture 6" descr="http://www.girlslife.com/image.axd?i=52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3429000"/>
            <a:ext cx="2095496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Мои документы\шаблоны презентаций\998395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8" y="571480"/>
            <a:ext cx="592935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 </a:t>
            </a:r>
            <a:r>
              <a:rPr lang="ru-RU" sz="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5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C07D43B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8027988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63713" y="5661025"/>
            <a:ext cx="504825" cy="504825"/>
          </a:xfrm>
          <a:prstGeom prst="actionButtonBlank">
            <a:avLst/>
          </a:prstGeom>
          <a:solidFill>
            <a:srgbClr val="4A4AD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51500" y="5661025"/>
            <a:ext cx="504825" cy="504825"/>
          </a:xfrm>
          <a:prstGeom prst="actionButtonBlank">
            <a:avLst/>
          </a:prstGeom>
          <a:solidFill>
            <a:srgbClr val="4A4AD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C07D43B4"/>
          <p:cNvPicPr>
            <a:picLocks noChangeAspect="1" noChangeArrowheads="1"/>
          </p:cNvPicPr>
          <p:nvPr/>
        </p:nvPicPr>
        <p:blipFill>
          <a:blip r:embed="rId2" cstate="print"/>
          <a:srcRect t="9464" r="50607" b="2112"/>
          <a:stretch>
            <a:fillRect/>
          </a:stretch>
        </p:blipFill>
        <p:spPr bwMode="auto">
          <a:xfrm>
            <a:off x="1547813" y="404813"/>
            <a:ext cx="511492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1619250" y="5805488"/>
            <a:ext cx="357188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468313" y="3333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539750" y="234950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395288" y="6453188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395288" y="4437063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8918" name="Picture 6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809954" flipV="1">
            <a:off x="6443663" y="4581525"/>
            <a:ext cx="1944687" cy="511175"/>
          </a:xfrm>
          <a:prstGeom prst="rect">
            <a:avLst/>
          </a:prstGeom>
          <a:noFill/>
        </p:spPr>
      </p:pic>
      <p:sp>
        <p:nvSpPr>
          <p:cNvPr id="38923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-0.51563 0.14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562 0.1412 C -0.51458 0.1456 -0.51337 0.15023 -0.51042 0.15671 C -0.50747 0.16319 -0.50295 0.17315 -0.49757 0.18055 C -0.49219 0.18796 -0.48507 0.19699 -0.47847 0.20116 C -0.47187 0.20509 -0.4651 0.20532 -0.45781 0.2044 C -0.45052 0.20347 -0.44375 0.20116 -0.43472 0.19606 C -0.42569 0.19097 -0.41406 0.18264 -0.40399 0.17384 C -0.39392 0.16504 -0.38941 0.15949 -0.37448 0.14305 C -0.35955 0.12662 -0.33299 0.09792 -0.31424 0.07454 C -0.29549 0.05116 -0.28351 0.03773 -0.26181 0.00278 C -0.2401 -0.03218 -0.20955 -0.08658 -0.18351 -0.13565 C -0.15747 -0.18472 -0.12778 -0.24283 -0.10538 -0.29121 C -0.08299 -0.33958 -0.06458 -0.38773 -0.04896 -0.42616 C -0.03351 -0.46458 -0.01493 -0.51921 -0.01319 -0.52199 C -0.01111 -0.52477 -0.02812 -0.47199 -0.0375 -0.44329 C -0.04653 -0.41458 -0.05608 -0.38773 -0.06806 -0.34931 C -0.08003 -0.31088 -0.09444 -0.26088 -0.1092 -0.2125 C -0.12396 -0.16412 -0.14028 -0.10996 -0.1566 -0.0588 C -0.17292 -0.00764 -0.19531 0.05787 -0.2066 0.09514 C -0.21788 0.13217 -0.22378 0.14514 -0.22448 0.16342 C -0.22517 0.18171 -0.21979 0.20046 -0.21042 0.2044 C -0.20104 0.20833 -0.18125 0.19537 -0.16806 0.1875 C -0.15486 0.17963 -0.14149 0.16528 -0.1309 0.15671 C -0.12031 0.14815 -0.11215 0.14213 -0.10399 0.13611 " pathEditMode="relative" rAng="0" ptsTypes="aaaaaaaaaaaaaaaaaaaaaaaA">
                                      <p:cBhvr>
                                        <p:cTn id="10" dur="5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C07D43B4"/>
          <p:cNvPicPr>
            <a:picLocks noChangeAspect="1" noChangeArrowheads="1"/>
          </p:cNvPicPr>
          <p:nvPr/>
        </p:nvPicPr>
        <p:blipFill>
          <a:blip r:embed="rId2"/>
          <a:srcRect l="56694" t="68649" r="18208" b="2892"/>
          <a:stretch>
            <a:fillRect/>
          </a:stretch>
        </p:blipFill>
        <p:spPr bwMode="auto">
          <a:xfrm>
            <a:off x="2700338" y="4135438"/>
            <a:ext cx="3095625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468313" y="620713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468313" y="22764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539750" y="41497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313" y="6453188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2700338" y="6021388"/>
            <a:ext cx="357187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7897" name="Picture 9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857514" flipV="1">
            <a:off x="6443663" y="4437063"/>
            <a:ext cx="1944687" cy="511175"/>
          </a:xfrm>
          <a:prstGeom prst="rect">
            <a:avLst/>
          </a:prstGeom>
          <a:noFill/>
        </p:spPr>
      </p:pic>
      <p:sp>
        <p:nvSpPr>
          <p:cNvPr id="37899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0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-0.39757 0.18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757 0.1831 C -0.39618 0.18588 -0.39479 0.18866 -0.39115 0.19329 C -0.3875 0.19792 -0.37969 0.20671 -0.37587 0.21042 C -0.37205 0.21412 -0.37205 0.2132 -0.36806 0.21551 C -0.36406 0.21783 -0.35816 0.22431 -0.35139 0.22408 C -0.34462 0.22384 -0.33559 0.21991 -0.32708 0.21366 C -0.31858 0.20741 -0.30937 0.19792 -0.30017 0.18634 C -0.29097 0.17477 -0.28507 0.1632 -0.27205 0.14375 C -0.25903 0.12431 -0.23976 0.10139 -0.22205 0.07014 C -0.20434 0.03889 -0.17882 -0.01435 -0.16562 -0.04444 C -0.15243 -0.07454 -0.14601 -0.10393 -0.14253 -0.11111 C -0.13906 -0.11829 -0.14219 -0.09977 -0.14514 -0.08704 C -0.14809 -0.0743 -0.15417 -0.0537 -0.16042 -0.03403 C -0.16667 -0.01435 -0.17431 0.00625 -0.18229 0.03079 C -0.19028 0.05533 -0.20104 0.09051 -0.20781 0.11296 C -0.21458 0.13542 -0.22014 0.15208 -0.22326 0.16597 C -0.22639 0.17986 -0.22795 0.18889 -0.22708 0.19676 C -0.22622 0.20463 -0.22361 0.21111 -0.21806 0.21366 C -0.2125 0.2162 -0.20295 0.21574 -0.19375 0.21204 C -0.18455 0.20833 -0.17309 0.19861 -0.16302 0.19144 C -0.15295 0.18426 -0.14323 0.17662 -0.13351 0.16921 " pathEditMode="relative" rAng="0" ptsTypes="aaaaaaaaaaaaaaaaaaaaA">
                                      <p:cBhvr>
                                        <p:cTn id="10" dur="5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-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Мои документы\шаблоны презентаций\998395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1214422"/>
            <a:ext cx="5429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Упадёт-не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плачет,</a:t>
            </a: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Ножек нет, а скачет.</a:t>
            </a: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упрямый и пузатый,</a:t>
            </a: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Больно бьют его ребята.</a:t>
            </a: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Отчего беднягу бьют?</a:t>
            </a: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Оттого, что он надут!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i.spok.ua/goods/725/7255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6494" y="1214422"/>
            <a:ext cx="295750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Мои документы\шаблоны презентаций\998395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785794"/>
            <a:ext cx="65722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sz="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5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4BEA28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76250"/>
            <a:ext cx="8424863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24075" y="5445125"/>
            <a:ext cx="504825" cy="504825"/>
          </a:xfrm>
          <a:prstGeom prst="actionButtonBlank">
            <a:avLst/>
          </a:prstGeom>
          <a:solidFill>
            <a:srgbClr val="4A4AD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11863" y="5445125"/>
            <a:ext cx="504825" cy="504825"/>
          </a:xfrm>
          <a:prstGeom prst="actionButtonBlank">
            <a:avLst/>
          </a:prstGeom>
          <a:solidFill>
            <a:srgbClr val="4A4AD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102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Natalya</dc:creator>
  <cp:lastModifiedBy>Natalya</cp:lastModifiedBy>
  <cp:revision>4</cp:revision>
  <dcterms:created xsi:type="dcterms:W3CDTF">2013-11-11T03:29:12Z</dcterms:created>
  <dcterms:modified xsi:type="dcterms:W3CDTF">2014-01-15T18:35:12Z</dcterms:modified>
</cp:coreProperties>
</file>