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04347-3208-41F7-97CB-419D1E61B91B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35328-EA29-428B-B212-83BFB0CCA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68E2D-223F-42F9-8E1E-5323696EA9E5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456DB-D537-4752-988A-960E3AAFC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5629C-25BF-40F0-85C5-97787F7EBCA9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8C454-3FB6-40AD-BF52-ADDD821CC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8DA4C-DA26-40FD-83D6-45279C180163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CB76-19C7-4CF8-80EE-4EA86E65F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DE84-EC05-4B1B-9A9B-AE633F6F1550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D5C-0BEE-4FD1-9E8B-F1397BAB9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DA476-BE30-4DC9-9477-5F60FDE5E0B3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FBF23-EFA4-453E-8A57-7A31C8CD1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0A162-8435-4E2C-8541-5B16ABB3AB8D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8BE5E-8DE5-4CCE-A1DE-0E32E0E08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19E8B-CA25-494F-8B35-2E34EE3681A5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F6F3-D511-4E69-B7D7-6C51EB484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BC462-9DC7-494D-B6FA-13A9687CCBB1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299BE-E4CC-490B-8683-2A9D7F31A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FCFD5-C396-4909-A708-35926ADE0ABC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C29E-888B-44F8-AB10-AB50F3045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65F0F-993E-48FB-87BA-E619D8E0319B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1E283-7C8C-4965-AB42-03EC92F8C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A6DFFB-68B8-41EA-8D8A-3F9D5FA6750D}" type="datetimeFigureOut">
              <a:rPr lang="ru-RU"/>
              <a:pPr>
                <a:defRPr/>
              </a:pPr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E66CAD-10E5-4D66-BDE6-94C4D0187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5" r:id="rId2"/>
    <p:sldLayoutId id="2147483937" r:id="rId3"/>
    <p:sldLayoutId id="2147483934" r:id="rId4"/>
    <p:sldLayoutId id="2147483933" r:id="rId5"/>
    <p:sldLayoutId id="2147483932" r:id="rId6"/>
    <p:sldLayoutId id="2147483931" r:id="rId7"/>
    <p:sldLayoutId id="2147483930" r:id="rId8"/>
    <p:sldLayoutId id="2147483938" r:id="rId9"/>
    <p:sldLayoutId id="2147483929" r:id="rId10"/>
    <p:sldLayoutId id="214748392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usanin.udm.ru/upload/resize_cache/iblock/be0/469_1000_1/be02db41fcf8ba354281a004251ef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1197" y="0"/>
            <a:ext cx="913280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9788" y="153988"/>
            <a:ext cx="4473575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Игра в слова</a:t>
            </a:r>
            <a:endParaRPr lang="ru-RU" sz="5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4" descr="http://img0.liveinternet.ru/images/attach/c/1/58/395/58395513_127251710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1080309" flipH="1">
            <a:off x="814322" y="1272559"/>
            <a:ext cx="3196313" cy="4703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" name="Picture 4" descr="http://img0.liveinternet.ru/images/attach/c/1/58/395/58395513_127251710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519691">
            <a:off x="4682460" y="1410609"/>
            <a:ext cx="3196313" cy="4703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755650" y="620713"/>
            <a:ext cx="53848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800" b="1">
                <a:solidFill>
                  <a:srgbClr val="7030A0"/>
                </a:solidFill>
                <a:latin typeface="Trebuchet MS" pitchFamily="34" charset="0"/>
              </a:rPr>
              <a:t>Ел</a:t>
            </a:r>
          </a:p>
          <a:p>
            <a:endParaRPr lang="ru-RU" sz="8000" b="1">
              <a:solidFill>
                <a:srgbClr val="7030A0"/>
              </a:solidFill>
              <a:latin typeface="Trebuchet MS" pitchFamily="34" charset="0"/>
            </a:endParaRPr>
          </a:p>
          <a:p>
            <a:r>
              <a:rPr lang="ru-RU" sz="8000" b="1">
                <a:solidFill>
                  <a:srgbClr val="7030A0"/>
                </a:solidFill>
                <a:latin typeface="Trebuchet MS" pitchFamily="34" charset="0"/>
              </a:rPr>
              <a:t>       </a:t>
            </a:r>
            <a:r>
              <a:rPr lang="ru-RU" sz="13800" b="1">
                <a:solidFill>
                  <a:srgbClr val="7030A0"/>
                </a:solidFill>
                <a:latin typeface="Trebuchet MS" pitchFamily="34" charset="0"/>
              </a:rPr>
              <a:t>Ель</a:t>
            </a:r>
          </a:p>
        </p:txBody>
      </p:sp>
      <p:pic>
        <p:nvPicPr>
          <p:cNvPr id="1026" name="Picture 2" descr="http://copypast.ru/uploads/posts/1324300720_xmastre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t="11742"/>
          <a:stretch/>
        </p:blipFill>
        <p:spPr bwMode="auto">
          <a:xfrm rot="19028636">
            <a:off x="4604341" y="758168"/>
            <a:ext cx="3977512" cy="3537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333375"/>
            <a:ext cx="7920038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Ель на ежика похожа: </a:t>
            </a:r>
            <a:b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Ёж в иголках, ёлка тоже</a:t>
            </a:r>
            <a:r>
              <a:rPr lang="ru-RU" sz="3600" dirty="0">
                <a:latin typeface="+mn-lt"/>
              </a:rPr>
              <a:t>.</a:t>
            </a:r>
          </a:p>
        </p:txBody>
      </p:sp>
      <p:pic>
        <p:nvPicPr>
          <p:cNvPr id="2050" name="Picture 2" descr="http://bibliocards.runwww.bibliocards.runforum.bibliocards.ru/uploads/2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b="13659"/>
          <a:stretch/>
        </p:blipFill>
        <p:spPr bwMode="auto">
          <a:xfrm>
            <a:off x="251520" y="1797627"/>
            <a:ext cx="856895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52.radikal.ru/i136/0912/04/7401f0d7f0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5" y="0"/>
            <a:ext cx="481620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/>
          <p:nvPr/>
        </p:nvSpPr>
        <p:spPr>
          <a:xfrm>
            <a:off x="5457570" y="2321004"/>
            <a:ext cx="3353803" cy="221599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dirty="0">
                <a:solidFill>
                  <a:srgbClr val="00B050"/>
                </a:solidFill>
                <a:latin typeface="+mn-lt"/>
              </a:rPr>
              <a:t>ЕЛЬ</a:t>
            </a:r>
            <a:endParaRPr lang="ru-RU" sz="13800" dirty="0">
              <a:solidFill>
                <a:srgbClr val="00B050"/>
              </a:solidFill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4211638" y="1412875"/>
            <a:ext cx="1079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800">
                <a:latin typeface="Trebuchet MS" pitchFamily="34" charset="0"/>
              </a:rPr>
              <a:t>ь</a:t>
            </a:r>
          </a:p>
        </p:txBody>
      </p:sp>
      <p:pic>
        <p:nvPicPr>
          <p:cNvPr id="17410" name="Picture 2" descr="http://img-fotki.yandex.ru/get/5604/valenta-mog.bb/0_675d1_314ad6e1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73417">
            <a:off x="6138863" y="2757488"/>
            <a:ext cx="2767012" cy="38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detskiy-sad.com/wp-content/uploads/2011/11/alfavit-dlya-detei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50756" y="260648"/>
            <a:ext cx="6130721" cy="56886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613" y="1835150"/>
            <a:ext cx="25812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Ель </a:t>
            </a:r>
            <a:r>
              <a:rPr lang="ru-RU" sz="6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– </a:t>
            </a:r>
            <a:endParaRPr lang="ru-RU" sz="60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3563" y="525463"/>
            <a:ext cx="380206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2 </a:t>
            </a: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буквы,</a:t>
            </a:r>
            <a:endParaRPr lang="ru-RU" sz="14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46700" y="525463"/>
            <a:ext cx="34147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3 звука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1613" y="525463"/>
            <a:ext cx="2447925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Ел-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975" y="1852613"/>
            <a:ext cx="35417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3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буквы,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35625" y="1835150"/>
            <a:ext cx="36258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3 звука</a:t>
            </a:r>
          </a:p>
        </p:txBody>
      </p:sp>
      <p:pic>
        <p:nvPicPr>
          <p:cNvPr id="1026" name="Picture 2" descr="http://img.moto.kiev.ua/thumbcache/_perls/forumfullimg~perls~1255686717786~12947913577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994505" y="2868347"/>
            <a:ext cx="2886529" cy="3848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ewalls.com/pic/201111/800x600/reWalls.com-521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187624" y="1255692"/>
            <a:ext cx="7043936" cy="5282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31825" y="415925"/>
            <a:ext cx="3206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00B050"/>
                </a:solidFill>
                <a:latin typeface="Trebuchet MS" pitchFamily="34" charset="0"/>
              </a:rPr>
              <a:t>Мыльный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08400" y="415925"/>
            <a:ext cx="25923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  <a:latin typeface="Trebuchet MS" pitchFamily="34" charset="0"/>
              </a:rPr>
              <a:t>- 7</a:t>
            </a:r>
            <a:r>
              <a:rPr lang="ru-RU">
                <a:latin typeface="Trebuchet MS" pitchFamily="34" charset="0"/>
              </a:rPr>
              <a:t> </a:t>
            </a:r>
            <a:r>
              <a:rPr lang="ru-RU" sz="4800" b="1">
                <a:solidFill>
                  <a:srgbClr val="00B050"/>
                </a:solidFill>
                <a:latin typeface="Trebuchet MS" pitchFamily="34" charset="0"/>
              </a:rPr>
              <a:t>букв,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00788" y="415925"/>
            <a:ext cx="2808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  <a:latin typeface="Trebuchet MS" pitchFamily="34" charset="0"/>
              </a:rPr>
              <a:t>6 звуков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9788" y="153988"/>
            <a:ext cx="4473575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Игра в слова</a:t>
            </a:r>
            <a:endParaRPr lang="ru-RU" sz="5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http://s15.radikal.ru/i189/1108/f4/eb9829ae4cc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4481" t="3271" r="5095" b="6304"/>
          <a:stretch/>
        </p:blipFill>
        <p:spPr bwMode="auto">
          <a:xfrm rot="21128109" flipH="1">
            <a:off x="4643333" y="1364699"/>
            <a:ext cx="4519411" cy="45194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" name="Picture 2" descr="http://s15.radikal.ru/i189/1108/f4/eb9829ae4cc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4481" t="3271" r="5095" b="6304"/>
          <a:stretch/>
        </p:blipFill>
        <p:spPr bwMode="auto">
          <a:xfrm rot="471891">
            <a:off x="107428" y="1410113"/>
            <a:ext cx="4519411" cy="45194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9788" y="153988"/>
            <a:ext cx="4473575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Игра в слова</a:t>
            </a:r>
            <a:endParaRPr lang="ru-RU" sz="5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6" descr="http://900igr.net/Detskie_prezentatsii/Biologija.Morskie_zhiteli/Vodojom.files/slide0013_image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flipH="1">
            <a:off x="-312164" y="1665176"/>
            <a:ext cx="4983330" cy="31753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" name="Picture 6" descr="http://900igr.net/Detskie_prezentatsii/Biologija.Morskie_zhiteli/Vodojom.files/slide0013_image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50578" y="1648181"/>
            <a:ext cx="4983330" cy="31753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</TotalTime>
  <Words>37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admin</cp:lastModifiedBy>
  <cp:revision>11</cp:revision>
  <dcterms:created xsi:type="dcterms:W3CDTF">2013-11-25T18:24:28Z</dcterms:created>
  <dcterms:modified xsi:type="dcterms:W3CDTF">2013-11-26T12:31:22Z</dcterms:modified>
</cp:coreProperties>
</file>