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C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C6B9-30A9-426C-A1D0-A61A3A898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309BB-44AC-4AED-A0EE-EE7ED6CD5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40FDE-CBE5-4278-81E8-EB112FA6E4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2B2C0-623E-425B-BA89-4A16477D1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868E-0D2C-4F65-A739-090DF6DEA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74BB-5635-4570-96C7-D08B90F354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8F033-D634-4CD3-B6BE-73D2F2489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560B2-8D24-4EDE-BD45-E464BE37D8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FE713-B8FE-41F1-97C0-C8F54FEE00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FA14E-F4FC-4C20-8F4D-B23EC7DC3A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9692-D02F-47DC-90F8-C8944A3AB5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11D7A2-F68A-479F-A920-ED1E802516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4286256"/>
            <a:ext cx="8286808" cy="75723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Портфолио</a:t>
            </a:r>
            <a:r>
              <a:rPr lang="ru-RU" b="1" dirty="0" smtClean="0">
                <a:solidFill>
                  <a:schemeClr val="bg1"/>
                </a:solidFill>
              </a:rPr>
              <a:t> педагога ДОУ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Раздел 5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17463">
              <a:buNone/>
            </a:pPr>
            <a:r>
              <a:rPr lang="ru-RU" sz="3600" b="1" dirty="0" smtClean="0"/>
              <a:t>« Достижения воспитанников».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Участие в конкурсах, соревнованиях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Грамоты, дипломы, благодарности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Диагностические карты освоения программы и развития интегративных качеств</a:t>
            </a:r>
          </a:p>
          <a:p>
            <a:pPr marL="0" indent="17463">
              <a:buNone/>
            </a:pPr>
            <a:r>
              <a:rPr lang="ru-RU" dirty="0" smtClean="0"/>
              <a:t> </a:t>
            </a:r>
            <a:endParaRPr lang="ru-RU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Раздел 6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25538"/>
            <a:ext cx="8643998" cy="5472112"/>
          </a:xfrm>
        </p:spPr>
        <p:txBody>
          <a:bodyPr/>
          <a:lstStyle/>
          <a:p>
            <a:pPr marL="0" indent="17463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« Предметно – развивающая среда»</a:t>
            </a:r>
          </a:p>
          <a:p>
            <a:pPr marL="0" indent="17463">
              <a:buNone/>
            </a:pPr>
            <a:endParaRPr lang="ru-RU" b="1" dirty="0" smtClean="0"/>
          </a:p>
          <a:p>
            <a:pPr indent="17463">
              <a:buFont typeface="Arial" pitchFamily="34" charset="0"/>
              <a:buChar char="•"/>
            </a:pPr>
            <a:r>
              <a:rPr lang="ru-RU" sz="3600" dirty="0" smtClean="0"/>
              <a:t>   проект создания предметной            </a:t>
            </a:r>
          </a:p>
          <a:p>
            <a:pPr indent="17463">
              <a:buNone/>
            </a:pPr>
            <a:r>
              <a:rPr lang="ru-RU" sz="3600" dirty="0"/>
              <a:t> </a:t>
            </a:r>
            <a:r>
              <a:rPr lang="ru-RU" sz="3600" dirty="0" smtClean="0"/>
              <a:t>   среды</a:t>
            </a:r>
          </a:p>
          <a:p>
            <a:pPr indent="17463">
              <a:buFont typeface="Arial" pitchFamily="34" charset="0"/>
              <a:buChar char="•"/>
            </a:pPr>
            <a:r>
              <a:rPr lang="ru-RU" sz="3600" dirty="0">
                <a:solidFill>
                  <a:srgbClr val="1A3C18"/>
                </a:solidFill>
              </a:rPr>
              <a:t> </a:t>
            </a:r>
            <a:r>
              <a:rPr lang="ru-RU" sz="3600" dirty="0" smtClean="0">
                <a:solidFill>
                  <a:srgbClr val="1A3C18"/>
                </a:solidFill>
              </a:rPr>
              <a:t> фото</a:t>
            </a:r>
            <a:endParaRPr lang="ru-RU" sz="3600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Раздел 7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« Отзывы о педагоге» </a:t>
            </a:r>
          </a:p>
          <a:p>
            <a:pPr algn="ctr">
              <a:buNone/>
            </a:pP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отзывы администрации и коллег,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благодарности родителей.</a:t>
            </a:r>
            <a:endParaRPr lang="ru-RU" sz="3600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Раздел 8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« Общественная деятельность педагога»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участие педагога в мероприятиях,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руководство методическими объединениями</a:t>
            </a:r>
            <a:endParaRPr lang="ru-RU" sz="3600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  <a:latin typeface="Garamond" pitchFamily="18" charset="0"/>
              </a:rPr>
              <a:t>Портфолио</a:t>
            </a:r>
            <a:r>
              <a:rPr lang="ru-RU" b="1" dirty="0" smtClean="0">
                <a:latin typeface="Garamond" pitchFamily="18" charset="0"/>
              </a:rPr>
              <a:t> </a:t>
            </a:r>
            <a:endParaRPr lang="ru-RU" b="1" dirty="0">
              <a:latin typeface="Garamond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dirty="0">
                <a:latin typeface="Book Antiqua" pitchFamily="18" charset="0"/>
              </a:rPr>
              <a:t>папка с документами, в которой содержится систематизированная информация о накопленным педагогическом опыте, профессиональных достижениях педагога за определенный период его профессиональной деятельности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7543824" cy="654032"/>
          </a:xfrm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latin typeface="Garamond" pitchFamily="18" charset="0"/>
              </a:rPr>
              <a:t>Необходимость </a:t>
            </a:r>
            <a:r>
              <a:rPr lang="ru-RU" sz="4000" b="1" dirty="0" err="1">
                <a:solidFill>
                  <a:schemeClr val="bg1"/>
                </a:solidFill>
                <a:latin typeface="Garamond" pitchFamily="18" charset="0"/>
              </a:rPr>
              <a:t>портфолио</a:t>
            </a:r>
            <a:endParaRPr lang="ru-RU" sz="4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8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прохождение аттестации;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представление к государственным наградам;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представление к различным видам поощрения по итогам учебного года;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участие в профессиональных и грантовых  конкурсах;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презентация педагогического опыта; 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функция рекомендаций (рекомендательного письма) или сопровождающих материалов;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систематизация  результатов деятельности педагога;</a:t>
            </a:r>
          </a:p>
          <a:p>
            <a:pPr>
              <a:lnSpc>
                <a:spcPct val="80000"/>
              </a:lnSpc>
            </a:pPr>
            <a:r>
              <a:rPr lang="ru-RU" sz="2800">
                <a:latin typeface="Book Antiqua" pitchFamily="18" charset="0"/>
              </a:rPr>
              <a:t>своевременная фиксация  реальных изменений и роста профессионального мастерства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Ц</a:t>
            </a:r>
            <a:r>
              <a:rPr lang="ru-RU" sz="3200" b="1" dirty="0" smtClean="0">
                <a:solidFill>
                  <a:schemeClr val="bg1"/>
                </a:solidFill>
              </a:rPr>
              <a:t>ель создания </a:t>
            </a:r>
            <a:r>
              <a:rPr lang="ru-RU" sz="3200" b="1" dirty="0" err="1" smtClean="0">
                <a:solidFill>
                  <a:schemeClr val="bg1"/>
                </a:solidFill>
              </a:rPr>
              <a:t>портфолио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оценивание работы педагога по теме самообразования,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отслеживание творческого и профессионального роста,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формирование навыков рефлексии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 самооценки).</a:t>
            </a:r>
            <a:endParaRPr lang="ru-RU" sz="3600" dirty="0">
              <a:solidFill>
                <a:srgbClr val="1A3C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</a:rPr>
              <a:t>З</a:t>
            </a:r>
            <a:r>
              <a:rPr lang="ru-RU" sz="3600" b="1" dirty="0" smtClean="0">
                <a:solidFill>
                  <a:schemeClr val="bg1"/>
                </a:solidFill>
              </a:rPr>
              <a:t>адачи: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высокий уровень мотивации педагога;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поощрять активность и самостоятельность;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расширять возможности обучения и самообучения;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навыки рефлексивной и оценочной деятельности…</a:t>
            </a:r>
          </a:p>
          <a:p>
            <a:endParaRPr lang="ru-RU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Раздел 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 Визитная карточка педагога» </a:t>
            </a:r>
          </a:p>
          <a:p>
            <a:pPr indent="17463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Помимо личной информации воспитатель указывает:</a:t>
            </a:r>
          </a:p>
          <a:p>
            <a:pPr indent="17463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педагогический стаж,</a:t>
            </a:r>
          </a:p>
          <a:p>
            <a:pPr indent="17463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стаж работы в данном дошкольном учреждении, </a:t>
            </a:r>
          </a:p>
          <a:p>
            <a:pPr indent="17463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категорию,</a:t>
            </a:r>
          </a:p>
          <a:p>
            <a:pPr indent="17463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сопровождает информацию личной фотографией.</a:t>
            </a:r>
            <a:endParaRPr lang="ru-RU" dirty="0">
              <a:solidFill>
                <a:srgbClr val="1A3C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Раздел 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«Документы» </a:t>
            </a:r>
          </a:p>
          <a:p>
            <a:pPr marL="0" indent="17463" algn="ctr">
              <a:buNone/>
            </a:pPr>
            <a:r>
              <a:rPr lang="ru-RU" dirty="0" smtClean="0"/>
              <a:t>В специальную таблицу заносятся данные: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 образовании,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окончании курсов повышения квалификации,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прохождении аттестации.</a:t>
            </a:r>
            <a:endParaRPr lang="ru-RU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Раздел 3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25538"/>
            <a:ext cx="8643998" cy="5472112"/>
          </a:xfrm>
        </p:spPr>
        <p:txBody>
          <a:bodyPr/>
          <a:lstStyle/>
          <a:p>
            <a:pPr marL="0" indent="17463">
              <a:buNone/>
            </a:pPr>
            <a:r>
              <a:rPr lang="ru-RU" b="1" dirty="0" smtClean="0"/>
              <a:t>« Методическая деятельность педагога» 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опросы самообразования,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ознакомление с передовым педагогическим опытом,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представление опыта работы и обобщение его в различных формах,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участие педагога в профессиональных конкурсах,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инновационная деятельность,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наличие публикаций.</a:t>
            </a:r>
            <a:endParaRPr lang="ru-RU" sz="2800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Раздел 4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0" indent="17463">
              <a:buNone/>
            </a:pPr>
            <a:r>
              <a:rPr lang="ru-RU" sz="3600" b="1" dirty="0" smtClean="0"/>
              <a:t>« Творческие работы педагога»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  конспекты занятий, 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сценарии праздничных мероприятий, 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консультации с родителями,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анкеты, </a:t>
            </a:r>
          </a:p>
          <a:p>
            <a:pPr marL="0" indent="17463">
              <a:buFont typeface="Arial" pitchFamily="34" charset="0"/>
              <a:buChar char="•"/>
            </a:pPr>
            <a:r>
              <a:rPr lang="ru-RU" dirty="0" smtClean="0"/>
              <a:t> фотографии детских работ и др. </a:t>
            </a:r>
            <a:endParaRPr lang="ru-RU" dirty="0">
              <a:solidFill>
                <a:srgbClr val="1A3C1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59</TotalTime>
  <Words>199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Arial</vt:lpstr>
      <vt:lpstr>Деловая</vt:lpstr>
      <vt:lpstr>Портфолио педагога ДОУ</vt:lpstr>
      <vt:lpstr>Портфолио </vt:lpstr>
      <vt:lpstr>Необходимость портфолио</vt:lpstr>
      <vt:lpstr>Цель создания портфолио</vt:lpstr>
      <vt:lpstr>Задачи:</vt:lpstr>
      <vt:lpstr>Раздел 1</vt:lpstr>
      <vt:lpstr>Раздел 2</vt:lpstr>
      <vt:lpstr>Раздел 3</vt:lpstr>
      <vt:lpstr>Раздел 4</vt:lpstr>
      <vt:lpstr>Раздел 5</vt:lpstr>
      <vt:lpstr>Раздел 6</vt:lpstr>
      <vt:lpstr>Раздел 7</vt:lpstr>
      <vt:lpstr>Раздел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педагога ДОУ</dc:title>
  <dc:creator>Customer</dc:creator>
  <cp:lastModifiedBy>Customer</cp:lastModifiedBy>
  <cp:revision>7</cp:revision>
  <dcterms:created xsi:type="dcterms:W3CDTF">2013-04-10T07:40:49Z</dcterms:created>
  <dcterms:modified xsi:type="dcterms:W3CDTF">2013-04-10T08:39:56Z</dcterms:modified>
</cp:coreProperties>
</file>